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57" r:id="rId3"/>
    <p:sldId id="266" r:id="rId4"/>
    <p:sldId id="264" r:id="rId5"/>
    <p:sldId id="263" r:id="rId6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3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F1D2C6-71FA-4223-B88C-631E18B91E5C}" v="561" dt="2020-12-20T17:18:14.139"/>
    <p1510:client id="{25017A5D-F8C0-4CE8-99CB-DB5A7E003D36}" v="2" dt="2020-12-20T12:51:40.514"/>
    <p1510:client id="{4FAE63DD-C731-4DE2-9ED6-5ECC81B85307}" v="617" dt="2020-12-20T22:55:23.857"/>
    <p1510:client id="{5178E3AD-E83A-448D-AC21-DFC49B2604A0}" v="1" dt="2020-12-20T15:41:25.163"/>
    <p1510:client id="{673517F0-E2DF-43E8-BCC1-7B836BFE266A}" v="1177" dt="2020-12-20T15:40:35.005"/>
    <p1510:client id="{6ECA81FA-7BD6-400D-AFE9-82551784EC8E}" v="57" dt="2020-12-20T12:41:51.190"/>
    <p1510:client id="{C6BC323E-1267-4A66-960F-F8EB56A530BD}" v="1" dt="2020-12-21T07:27:40.192"/>
    <p1510:client id="{F7109F50-D277-47C0-A98F-442F742D2C21}" v="31" dt="2020-12-21T08:51:33.39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Stile chi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108" d="100"/>
          <a:sy n="108" d="100"/>
        </p:scale>
        <p:origin x="2250" y="102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olo Fornoni" userId="e2da7b169bb6ab6b" providerId="Windows Live" clId="Web-{C6BC323E-1267-4A66-960F-F8EB56A530BD}"/>
    <pc:docChg chg="modSld">
      <pc:chgData name="Paolo Fornoni" userId="e2da7b169bb6ab6b" providerId="Windows Live" clId="Web-{C6BC323E-1267-4A66-960F-F8EB56A530BD}" dt="2020-12-21T07:27:40.192" v="0" actId="1076"/>
      <pc:docMkLst>
        <pc:docMk/>
      </pc:docMkLst>
      <pc:sldChg chg="modSp">
        <pc:chgData name="Paolo Fornoni" userId="e2da7b169bb6ab6b" providerId="Windows Live" clId="Web-{C6BC323E-1267-4A66-960F-F8EB56A530BD}" dt="2020-12-21T07:27:40.192" v="0" actId="1076"/>
        <pc:sldMkLst>
          <pc:docMk/>
          <pc:sldMk cId="2038895731" sldId="262"/>
        </pc:sldMkLst>
        <pc:picChg chg="mod">
          <ac:chgData name="Paolo Fornoni" userId="e2da7b169bb6ab6b" providerId="Windows Live" clId="Web-{C6BC323E-1267-4A66-960F-F8EB56A530BD}" dt="2020-12-21T07:27:40.192" v="0" actId="1076"/>
          <ac:picMkLst>
            <pc:docMk/>
            <pc:sldMk cId="2038895731" sldId="262"/>
            <ac:picMk id="6" creationId="{B31B075D-03EC-4075-B6E2-2E5B0CEE88F7}"/>
          </ac:picMkLst>
        </pc:picChg>
      </pc:sldChg>
    </pc:docChg>
  </pc:docChgLst>
  <pc:docChgLst>
    <pc:chgData name="Paolo Fornoni" userId="e2da7b169bb6ab6b" providerId="Windows Live" clId="Web-{5178E3AD-E83A-448D-AC21-DFC49B2604A0}"/>
    <pc:docChg chg="modSld">
      <pc:chgData name="Paolo Fornoni" userId="e2da7b169bb6ab6b" providerId="Windows Live" clId="Web-{5178E3AD-E83A-448D-AC21-DFC49B2604A0}" dt="2020-12-20T15:41:25.163" v="0" actId="14100"/>
      <pc:docMkLst>
        <pc:docMk/>
      </pc:docMkLst>
      <pc:sldChg chg="modSp">
        <pc:chgData name="Paolo Fornoni" userId="e2da7b169bb6ab6b" providerId="Windows Live" clId="Web-{5178E3AD-E83A-448D-AC21-DFC49B2604A0}" dt="2020-12-20T15:41:25.163" v="0" actId="14100"/>
        <pc:sldMkLst>
          <pc:docMk/>
          <pc:sldMk cId="2038895731" sldId="262"/>
        </pc:sldMkLst>
        <pc:spChg chg="mod">
          <ac:chgData name="Paolo Fornoni" userId="e2da7b169bb6ab6b" providerId="Windows Live" clId="Web-{5178E3AD-E83A-448D-AC21-DFC49B2604A0}" dt="2020-12-20T15:41:25.163" v="0" actId="14100"/>
          <ac:spMkLst>
            <pc:docMk/>
            <pc:sldMk cId="2038895731" sldId="262"/>
            <ac:spMk id="324" creationId="{9C8E9F11-E66A-41D9-81DF-AE7E8B5C5341}"/>
          </ac:spMkLst>
        </pc:spChg>
      </pc:sldChg>
    </pc:docChg>
  </pc:docChgLst>
  <pc:docChgLst>
    <pc:chgData name="Paolo Fornoni" userId="e2da7b169bb6ab6b" providerId="Windows Live" clId="Web-{F7109F50-D277-47C0-A98F-442F742D2C21}"/>
    <pc:docChg chg="modSld">
      <pc:chgData name="Paolo Fornoni" userId="e2da7b169bb6ab6b" providerId="Windows Live" clId="Web-{F7109F50-D277-47C0-A98F-442F742D2C21}" dt="2020-12-21T08:51:33.392" v="30" actId="1076"/>
      <pc:docMkLst>
        <pc:docMk/>
      </pc:docMkLst>
      <pc:sldChg chg="addSp modSp">
        <pc:chgData name="Paolo Fornoni" userId="e2da7b169bb6ab6b" providerId="Windows Live" clId="Web-{F7109F50-D277-47C0-A98F-442F742D2C21}" dt="2020-12-21T08:26:40.864" v="12" actId="14100"/>
        <pc:sldMkLst>
          <pc:docMk/>
          <pc:sldMk cId="2038895731" sldId="262"/>
        </pc:sldMkLst>
        <pc:spChg chg="add">
          <ac:chgData name="Paolo Fornoni" userId="e2da7b169bb6ab6b" providerId="Windows Live" clId="Web-{F7109F50-D277-47C0-A98F-442F742D2C21}" dt="2020-12-21T08:26:16.348" v="8"/>
          <ac:spMkLst>
            <pc:docMk/>
            <pc:sldMk cId="2038895731" sldId="262"/>
            <ac:spMk id="18" creationId="{11AAB099-02A5-4649-B1EF-5AD93445B8FF}"/>
          </ac:spMkLst>
        </pc:spChg>
        <pc:spChg chg="add">
          <ac:chgData name="Paolo Fornoni" userId="e2da7b169bb6ab6b" providerId="Windows Live" clId="Web-{F7109F50-D277-47C0-A98F-442F742D2C21}" dt="2020-12-21T08:26:16.348" v="8"/>
          <ac:spMkLst>
            <pc:docMk/>
            <pc:sldMk cId="2038895731" sldId="262"/>
            <ac:spMk id="19" creationId="{8759D2CF-38F3-456D-953D-37E0C3DCFF33}"/>
          </ac:spMkLst>
        </pc:spChg>
        <pc:spChg chg="add mod">
          <ac:chgData name="Paolo Fornoni" userId="e2da7b169bb6ab6b" providerId="Windows Live" clId="Web-{F7109F50-D277-47C0-A98F-442F742D2C21}" dt="2020-12-21T08:26:40.864" v="12" actId="14100"/>
          <ac:spMkLst>
            <pc:docMk/>
            <pc:sldMk cId="2038895731" sldId="262"/>
            <ac:spMk id="20" creationId="{2D318C28-8679-48F8-A06B-050D764F1735}"/>
          </ac:spMkLst>
        </pc:spChg>
        <pc:grpChg chg="add mod">
          <ac:chgData name="Paolo Fornoni" userId="e2da7b169bb6ab6b" providerId="Windows Live" clId="Web-{F7109F50-D277-47C0-A98F-442F742D2C21}" dt="2020-12-21T08:26:26.004" v="9" actId="1076"/>
          <ac:grpSpMkLst>
            <pc:docMk/>
            <pc:sldMk cId="2038895731" sldId="262"/>
            <ac:grpSpMk id="17" creationId="{CC7CC6EE-5EEA-4F28-8530-2F5BD73538A0}"/>
          </ac:grpSpMkLst>
        </pc:grpChg>
        <pc:picChg chg="mod">
          <ac:chgData name="Paolo Fornoni" userId="e2da7b169bb6ab6b" providerId="Windows Live" clId="Web-{F7109F50-D277-47C0-A98F-442F742D2C21}" dt="2020-12-21T08:26:28.676" v="10" actId="1076"/>
          <ac:picMkLst>
            <pc:docMk/>
            <pc:sldMk cId="2038895731" sldId="262"/>
            <ac:picMk id="6" creationId="{B31B075D-03EC-4075-B6E2-2E5B0CEE88F7}"/>
          </ac:picMkLst>
        </pc:picChg>
        <pc:picChg chg="mod">
          <ac:chgData name="Paolo Fornoni" userId="e2da7b169bb6ab6b" providerId="Windows Live" clId="Web-{F7109F50-D277-47C0-A98F-442F742D2C21}" dt="2020-12-21T08:26:30.707" v="11" actId="1076"/>
          <ac:picMkLst>
            <pc:docMk/>
            <pc:sldMk cId="2038895731" sldId="262"/>
            <ac:picMk id="8" creationId="{6168AA01-8137-4EBE-A518-9452233B0BD5}"/>
          </ac:picMkLst>
        </pc:picChg>
      </pc:sldChg>
      <pc:sldChg chg="addSp delSp modSp delAnim">
        <pc:chgData name="Paolo Fornoni" userId="e2da7b169bb6ab6b" providerId="Windows Live" clId="Web-{F7109F50-D277-47C0-A98F-442F742D2C21}" dt="2020-12-21T08:51:33.392" v="30" actId="1076"/>
        <pc:sldMkLst>
          <pc:docMk/>
          <pc:sldMk cId="2182204790" sldId="265"/>
        </pc:sldMkLst>
        <pc:grpChg chg="mod">
          <ac:chgData name="Paolo Fornoni" userId="e2da7b169bb6ab6b" providerId="Windows Live" clId="Web-{F7109F50-D277-47C0-A98F-442F742D2C21}" dt="2020-12-21T08:26:57.926" v="14" actId="1076"/>
          <ac:grpSpMkLst>
            <pc:docMk/>
            <pc:sldMk cId="2182204790" sldId="265"/>
            <ac:grpSpMk id="3" creationId="{17B0D79E-A294-4063-89FC-E28D68890BE9}"/>
          </ac:grpSpMkLst>
        </pc:grpChg>
        <pc:grpChg chg="mod">
          <ac:chgData name="Paolo Fornoni" userId="e2da7b169bb6ab6b" providerId="Windows Live" clId="Web-{F7109F50-D277-47C0-A98F-442F742D2C21}" dt="2020-12-21T08:26:58.005" v="15" actId="1076"/>
          <ac:grpSpMkLst>
            <pc:docMk/>
            <pc:sldMk cId="2182204790" sldId="265"/>
            <ac:grpSpMk id="4" creationId="{529D958E-16FA-46A7-B1E3-EBE912C9093D}"/>
          </ac:grpSpMkLst>
        </pc:grpChg>
        <pc:grpChg chg="mod">
          <ac:chgData name="Paolo Fornoni" userId="e2da7b169bb6ab6b" providerId="Windows Live" clId="Web-{F7109F50-D277-47C0-A98F-442F742D2C21}" dt="2020-12-21T08:26:57.848" v="13" actId="1076"/>
          <ac:grpSpMkLst>
            <pc:docMk/>
            <pc:sldMk cId="2182204790" sldId="265"/>
            <ac:grpSpMk id="17" creationId="{5093DCA2-E12C-4C79-BA8E-A3D8F9661F12}"/>
          </ac:grpSpMkLst>
        </pc:grpChg>
        <pc:grpChg chg="del">
          <ac:chgData name="Paolo Fornoni" userId="e2da7b169bb6ab6b" providerId="Windows Live" clId="Web-{F7109F50-D277-47C0-A98F-442F742D2C21}" dt="2020-12-21T08:26:08.832" v="7"/>
          <ac:grpSpMkLst>
            <pc:docMk/>
            <pc:sldMk cId="2182204790" sldId="265"/>
            <ac:grpSpMk id="18" creationId="{D24CA5E7-D8AB-49B6-A1A3-289FA92B11FA}"/>
          </ac:grpSpMkLst>
        </pc:grpChg>
        <pc:picChg chg="add mod">
          <ac:chgData name="Paolo Fornoni" userId="e2da7b169bb6ab6b" providerId="Windows Live" clId="Web-{F7109F50-D277-47C0-A98F-442F742D2C21}" dt="2020-12-21T08:48:32.654" v="22" actId="1076"/>
          <ac:picMkLst>
            <pc:docMk/>
            <pc:sldMk cId="2182204790" sldId="265"/>
            <ac:picMk id="5" creationId="{1BBF2DF3-4373-4B14-93D4-03CA3A5A4471}"/>
          </ac:picMkLst>
        </pc:picChg>
        <pc:picChg chg="add del mod">
          <ac:chgData name="Paolo Fornoni" userId="e2da7b169bb6ab6b" providerId="Windows Live" clId="Web-{F7109F50-D277-47C0-A98F-442F742D2C21}" dt="2020-12-21T08:49:15.577" v="26"/>
          <ac:picMkLst>
            <pc:docMk/>
            <pc:sldMk cId="2182204790" sldId="265"/>
            <ac:picMk id="8" creationId="{BD6D9E27-ED94-421C-8EEE-589FBA2CC1C8}"/>
          </ac:picMkLst>
        </pc:picChg>
        <pc:picChg chg="add mod">
          <ac:chgData name="Paolo Fornoni" userId="e2da7b169bb6ab6b" providerId="Windows Live" clId="Web-{F7109F50-D277-47C0-A98F-442F742D2C21}" dt="2020-12-21T08:51:33.392" v="30" actId="1076"/>
          <ac:picMkLst>
            <pc:docMk/>
            <pc:sldMk cId="2182204790" sldId="265"/>
            <ac:picMk id="11" creationId="{0D24010C-D136-461A-83FC-77784958E0DE}"/>
          </ac:picMkLst>
        </pc:picChg>
        <pc:picChg chg="add mod">
          <ac:chgData name="Paolo Fornoni" userId="e2da7b169bb6ab6b" providerId="Windows Live" clId="Web-{F7109F50-D277-47C0-A98F-442F742D2C21}" dt="2020-12-21T08:27:13.614" v="18" actId="1076"/>
          <ac:picMkLst>
            <pc:docMk/>
            <pc:sldMk cId="2182204790" sldId="265"/>
            <ac:picMk id="19" creationId="{1F21C3A9-96ED-4AC2-948E-F5D35DFE76B9}"/>
          </ac:picMkLst>
        </pc:picChg>
      </pc:sldChg>
    </pc:docChg>
  </pc:docChgLst>
  <pc:docChgLst>
    <pc:chgData name="Paolo Fornoni" userId="e2da7b169bb6ab6b" providerId="Windows Live" clId="Web-{673517F0-E2DF-43E8-BCC1-7B836BFE266A}"/>
    <pc:docChg chg="modSld">
      <pc:chgData name="Paolo Fornoni" userId="e2da7b169bb6ab6b" providerId="Windows Live" clId="Web-{673517F0-E2DF-43E8-BCC1-7B836BFE266A}" dt="2020-12-20T15:40:35.005" v="1147" actId="14100"/>
      <pc:docMkLst>
        <pc:docMk/>
      </pc:docMkLst>
      <pc:sldChg chg="addSp delSp modSp">
        <pc:chgData name="Paolo Fornoni" userId="e2da7b169bb6ab6b" providerId="Windows Live" clId="Web-{673517F0-E2DF-43E8-BCC1-7B836BFE266A}" dt="2020-12-20T13:52:15.722" v="561"/>
        <pc:sldMkLst>
          <pc:docMk/>
          <pc:sldMk cId="3383649683" sldId="257"/>
        </pc:sldMkLst>
        <pc:spChg chg="mod">
          <ac:chgData name="Paolo Fornoni" userId="e2da7b169bb6ab6b" providerId="Windows Live" clId="Web-{673517F0-E2DF-43E8-BCC1-7B836BFE266A}" dt="2020-12-20T13:06:41.445" v="14" actId="20577"/>
          <ac:spMkLst>
            <pc:docMk/>
            <pc:sldMk cId="3383649683" sldId="257"/>
            <ac:spMk id="2" creationId="{00000000-0000-0000-0000-000000000000}"/>
          </ac:spMkLst>
        </pc:spChg>
        <pc:spChg chg="add del mod">
          <ac:chgData name="Paolo Fornoni" userId="e2da7b169bb6ab6b" providerId="Windows Live" clId="Web-{673517F0-E2DF-43E8-BCC1-7B836BFE266A}" dt="2020-12-20T13:30:03.389" v="321"/>
          <ac:spMkLst>
            <pc:docMk/>
            <pc:sldMk cId="3383649683" sldId="257"/>
            <ac:spMk id="3" creationId="{47685985-06D1-4BF2-94F5-37302A5400F4}"/>
          </ac:spMkLst>
        </pc:spChg>
        <pc:spChg chg="mod">
          <ac:chgData name="Paolo Fornoni" userId="e2da7b169bb6ab6b" providerId="Windows Live" clId="Web-{673517F0-E2DF-43E8-BCC1-7B836BFE266A}" dt="2020-12-20T13:51:57.615" v="558" actId="14100"/>
          <ac:spMkLst>
            <pc:docMk/>
            <pc:sldMk cId="3383649683" sldId="257"/>
            <ac:spMk id="4" creationId="{00000000-0000-0000-0000-000000000000}"/>
          </ac:spMkLst>
        </pc:spChg>
        <pc:spChg chg="del">
          <ac:chgData name="Paolo Fornoni" userId="e2da7b169bb6ab6b" providerId="Windows Live" clId="Web-{673517F0-E2DF-43E8-BCC1-7B836BFE266A}" dt="2020-12-20T13:06:05.211" v="9"/>
          <ac:spMkLst>
            <pc:docMk/>
            <pc:sldMk cId="3383649683" sldId="257"/>
            <ac:spMk id="5" creationId="{00000000-0000-0000-0000-000000000000}"/>
          </ac:spMkLst>
        </pc:spChg>
        <pc:spChg chg="add del mod">
          <ac:chgData name="Paolo Fornoni" userId="e2da7b169bb6ab6b" providerId="Windows Live" clId="Web-{673517F0-E2DF-43E8-BCC1-7B836BFE266A}" dt="2020-12-20T13:30:03.389" v="320"/>
          <ac:spMkLst>
            <pc:docMk/>
            <pc:sldMk cId="3383649683" sldId="257"/>
            <ac:spMk id="6" creationId="{87936567-1B04-40DF-BF7B-66217F055039}"/>
          </ac:spMkLst>
        </pc:spChg>
        <pc:spChg chg="add del mod">
          <ac:chgData name="Paolo Fornoni" userId="e2da7b169bb6ab6b" providerId="Windows Live" clId="Web-{673517F0-E2DF-43E8-BCC1-7B836BFE266A}" dt="2020-12-20T13:30:03.389" v="319"/>
          <ac:spMkLst>
            <pc:docMk/>
            <pc:sldMk cId="3383649683" sldId="257"/>
            <ac:spMk id="7" creationId="{1744A72C-05CF-4A8F-AEAA-662FBCB98F16}"/>
          </ac:spMkLst>
        </pc:spChg>
        <pc:spChg chg="add del mod">
          <ac:chgData name="Paolo Fornoni" userId="e2da7b169bb6ab6b" providerId="Windows Live" clId="Web-{673517F0-E2DF-43E8-BCC1-7B836BFE266A}" dt="2020-12-20T13:30:03.389" v="318"/>
          <ac:spMkLst>
            <pc:docMk/>
            <pc:sldMk cId="3383649683" sldId="257"/>
            <ac:spMk id="9" creationId="{9CC3C795-BB2E-486F-A8A3-48397B725146}"/>
          </ac:spMkLst>
        </pc:spChg>
        <pc:spChg chg="add del mod">
          <ac:chgData name="Paolo Fornoni" userId="e2da7b169bb6ab6b" providerId="Windows Live" clId="Web-{673517F0-E2DF-43E8-BCC1-7B836BFE266A}" dt="2020-12-20T13:34:44.267" v="365"/>
          <ac:spMkLst>
            <pc:docMk/>
            <pc:sldMk cId="3383649683" sldId="257"/>
            <ac:spMk id="10" creationId="{130331B7-A28F-45C8-B827-EB1EC068F525}"/>
          </ac:spMkLst>
        </pc:spChg>
        <pc:spChg chg="add del">
          <ac:chgData name="Paolo Fornoni" userId="e2da7b169bb6ab6b" providerId="Windows Live" clId="Web-{673517F0-E2DF-43E8-BCC1-7B836BFE266A}" dt="2020-12-20T13:30:03.373" v="317"/>
          <ac:spMkLst>
            <pc:docMk/>
            <pc:sldMk cId="3383649683" sldId="257"/>
            <ac:spMk id="11" creationId="{9B29F736-91D6-40BD-9929-787FA22DD5DA}"/>
          </ac:spMkLst>
        </pc:spChg>
        <pc:spChg chg="add del">
          <ac:chgData name="Paolo Fornoni" userId="e2da7b169bb6ab6b" providerId="Windows Live" clId="Web-{673517F0-E2DF-43E8-BCC1-7B836BFE266A}" dt="2020-12-20T13:51:23.987" v="555"/>
          <ac:spMkLst>
            <pc:docMk/>
            <pc:sldMk cId="3383649683" sldId="257"/>
            <ac:spMk id="1884" creationId="{12E69644-CDF2-450B-87DE-9948214CD348}"/>
          </ac:spMkLst>
        </pc:spChg>
        <pc:graphicFrameChg chg="add mod modGraphic">
          <ac:chgData name="Paolo Fornoni" userId="e2da7b169bb6ab6b" providerId="Windows Live" clId="Web-{673517F0-E2DF-43E8-BCC1-7B836BFE266A}" dt="2020-12-20T13:52:11.440" v="560" actId="1076"/>
          <ac:graphicFrameMkLst>
            <pc:docMk/>
            <pc:sldMk cId="3383649683" sldId="257"/>
            <ac:graphicFrameMk id="8" creationId="{9488593C-77D4-44D5-8616-AC24C13B6F99}"/>
          </ac:graphicFrameMkLst>
        </pc:graphicFrameChg>
        <pc:graphicFrameChg chg="add mod modGraphic">
          <ac:chgData name="Paolo Fornoni" userId="e2da7b169bb6ab6b" providerId="Windows Live" clId="Web-{673517F0-E2DF-43E8-BCC1-7B836BFE266A}" dt="2020-12-20T13:52:15.722" v="561"/>
          <ac:graphicFrameMkLst>
            <pc:docMk/>
            <pc:sldMk cId="3383649683" sldId="257"/>
            <ac:graphicFrameMk id="12" creationId="{DFC547B8-C17A-46E8-BB8C-48799C04C2A7}"/>
          </ac:graphicFrameMkLst>
        </pc:graphicFrameChg>
        <pc:graphicFrameChg chg="add del mod">
          <ac:chgData name="Paolo Fornoni" userId="e2da7b169bb6ab6b" providerId="Windows Live" clId="Web-{673517F0-E2DF-43E8-BCC1-7B836BFE266A}" dt="2020-12-20T13:35:25.377" v="378"/>
          <ac:graphicFrameMkLst>
            <pc:docMk/>
            <pc:sldMk cId="3383649683" sldId="257"/>
            <ac:graphicFrameMk id="319" creationId="{84A3E841-3AC0-4D80-BEA1-99C5383F591D}"/>
          </ac:graphicFrameMkLst>
        </pc:graphicFrameChg>
        <pc:graphicFrameChg chg="add del mod">
          <ac:chgData name="Paolo Fornoni" userId="e2da7b169bb6ab6b" providerId="Windows Live" clId="Web-{673517F0-E2DF-43E8-BCC1-7B836BFE266A}" dt="2020-12-20T13:35:31.892" v="380"/>
          <ac:graphicFrameMkLst>
            <pc:docMk/>
            <pc:sldMk cId="3383649683" sldId="257"/>
            <ac:graphicFrameMk id="331" creationId="{EFB42FE9-68C7-4737-88EB-6AD71BD9879D}"/>
          </ac:graphicFrameMkLst>
        </pc:graphicFrameChg>
      </pc:sldChg>
      <pc:sldChg chg="addSp delSp modSp">
        <pc:chgData name="Paolo Fornoni" userId="e2da7b169bb6ab6b" providerId="Windows Live" clId="Web-{673517F0-E2DF-43E8-BCC1-7B836BFE266A}" dt="2020-12-20T15:40:35.005" v="1147" actId="14100"/>
        <pc:sldMkLst>
          <pc:docMk/>
          <pc:sldMk cId="2038895731" sldId="262"/>
        </pc:sldMkLst>
        <pc:spChg chg="mod">
          <ac:chgData name="Paolo Fornoni" userId="e2da7b169bb6ab6b" providerId="Windows Live" clId="Web-{673517F0-E2DF-43E8-BCC1-7B836BFE266A}" dt="2020-12-20T13:53:51.847" v="582" actId="20577"/>
          <ac:spMkLst>
            <pc:docMk/>
            <pc:sldMk cId="2038895731" sldId="262"/>
            <ac:spMk id="2" creationId="{00000000-0000-0000-0000-000000000000}"/>
          </ac:spMkLst>
        </pc:spChg>
        <pc:spChg chg="del mod">
          <ac:chgData name="Paolo Fornoni" userId="e2da7b169bb6ab6b" providerId="Windows Live" clId="Web-{673517F0-E2DF-43E8-BCC1-7B836BFE266A}" dt="2020-12-20T14:02:35.800" v="586"/>
          <ac:spMkLst>
            <pc:docMk/>
            <pc:sldMk cId="2038895731" sldId="262"/>
            <ac:spMk id="3" creationId="{00000000-0000-0000-0000-000000000000}"/>
          </ac:spMkLst>
        </pc:spChg>
        <pc:spChg chg="add del mod">
          <ac:chgData name="Paolo Fornoni" userId="e2da7b169bb6ab6b" providerId="Windows Live" clId="Web-{673517F0-E2DF-43E8-BCC1-7B836BFE266A}" dt="2020-12-20T15:23:02.185" v="908"/>
          <ac:spMkLst>
            <pc:docMk/>
            <pc:sldMk cId="2038895731" sldId="262"/>
            <ac:spMk id="3" creationId="{DBD4E104-ACF2-497D-8C2C-EB29BB4AC640}"/>
          </ac:spMkLst>
        </pc:spChg>
        <pc:spChg chg="add del mod">
          <ac:chgData name="Paolo Fornoni" userId="e2da7b169bb6ab6b" providerId="Windows Live" clId="Web-{673517F0-E2DF-43E8-BCC1-7B836BFE266A}" dt="2020-12-20T15:23:12.560" v="913"/>
          <ac:spMkLst>
            <pc:docMk/>
            <pc:sldMk cId="2038895731" sldId="262"/>
            <ac:spMk id="4" creationId="{5CF92796-CAE4-4FD4-8856-30730DF3C630}"/>
          </ac:spMkLst>
        </pc:spChg>
        <pc:spChg chg="add mod">
          <ac:chgData name="Paolo Fornoni" userId="e2da7b169bb6ab6b" providerId="Windows Live" clId="Web-{673517F0-E2DF-43E8-BCC1-7B836BFE266A}" dt="2020-12-20T15:36:28.003" v="1070" actId="1076"/>
          <ac:spMkLst>
            <pc:docMk/>
            <pc:sldMk cId="2038895731" sldId="262"/>
            <ac:spMk id="23" creationId="{0E8834E2-0637-4817-8AC2-E882BABE2FCA}"/>
          </ac:spMkLst>
        </pc:spChg>
        <pc:spChg chg="add mod">
          <ac:chgData name="Paolo Fornoni" userId="e2da7b169bb6ab6b" providerId="Windows Live" clId="Web-{673517F0-E2DF-43E8-BCC1-7B836BFE266A}" dt="2020-12-20T15:40:35.005" v="1147" actId="14100"/>
          <ac:spMkLst>
            <pc:docMk/>
            <pc:sldMk cId="2038895731" sldId="262"/>
            <ac:spMk id="24" creationId="{724ACF46-A76F-4468-9A99-D026C50779A9}"/>
          </ac:spMkLst>
        </pc:spChg>
        <pc:spChg chg="add mod">
          <ac:chgData name="Paolo Fornoni" userId="e2da7b169bb6ab6b" providerId="Windows Live" clId="Web-{673517F0-E2DF-43E8-BCC1-7B836BFE266A}" dt="2020-12-20T15:34:22.284" v="1043" actId="1076"/>
          <ac:spMkLst>
            <pc:docMk/>
            <pc:sldMk cId="2038895731" sldId="262"/>
            <ac:spMk id="25" creationId="{FF2B9BE1-1CE6-4029-97C9-91BBE603FC92}"/>
          </ac:spMkLst>
        </pc:spChg>
        <pc:spChg chg="add mod">
          <ac:chgData name="Paolo Fornoni" userId="e2da7b169bb6ab6b" providerId="Windows Live" clId="Web-{673517F0-E2DF-43E8-BCC1-7B836BFE266A}" dt="2020-12-20T15:34:22.284" v="1044" actId="1076"/>
          <ac:spMkLst>
            <pc:docMk/>
            <pc:sldMk cId="2038895731" sldId="262"/>
            <ac:spMk id="294" creationId="{1E747F6E-8C31-4C1D-8FAB-9E409AC9FAA5}"/>
          </ac:spMkLst>
        </pc:spChg>
        <pc:spChg chg="add del mod">
          <ac:chgData name="Paolo Fornoni" userId="e2da7b169bb6ab6b" providerId="Windows Live" clId="Web-{673517F0-E2DF-43E8-BCC1-7B836BFE266A}" dt="2020-12-20T14:08:07.973" v="631"/>
          <ac:spMkLst>
            <pc:docMk/>
            <pc:sldMk cId="2038895731" sldId="262"/>
            <ac:spMk id="295" creationId="{2381B4F6-E483-40CD-9FAA-3275C7D58EC0}"/>
          </ac:spMkLst>
        </pc:spChg>
        <pc:spChg chg="add del">
          <ac:chgData name="Paolo Fornoni" userId="e2da7b169bb6ab6b" providerId="Windows Live" clId="Web-{673517F0-E2DF-43E8-BCC1-7B836BFE266A}" dt="2020-12-20T14:12:30.974" v="668"/>
          <ac:spMkLst>
            <pc:docMk/>
            <pc:sldMk cId="2038895731" sldId="262"/>
            <ac:spMk id="296" creationId="{13E553B7-E5AC-448A-ACFD-376AF11FBF8F}"/>
          </ac:spMkLst>
        </pc:spChg>
        <pc:spChg chg="add del mod">
          <ac:chgData name="Paolo Fornoni" userId="e2da7b169bb6ab6b" providerId="Windows Live" clId="Web-{673517F0-E2DF-43E8-BCC1-7B836BFE266A}" dt="2020-12-20T14:08:26.738" v="635"/>
          <ac:spMkLst>
            <pc:docMk/>
            <pc:sldMk cId="2038895731" sldId="262"/>
            <ac:spMk id="297" creationId="{7F3F6B7B-64AE-492D-B813-40146246F3AA}"/>
          </ac:spMkLst>
        </pc:spChg>
        <pc:spChg chg="add mod">
          <ac:chgData name="Paolo Fornoni" userId="e2da7b169bb6ab6b" providerId="Windows Live" clId="Web-{673517F0-E2DF-43E8-BCC1-7B836BFE266A}" dt="2020-12-20T15:40:33.068" v="1141" actId="14100"/>
          <ac:spMkLst>
            <pc:docMk/>
            <pc:sldMk cId="2038895731" sldId="262"/>
            <ac:spMk id="298" creationId="{EA5DD120-9E43-45BA-B121-781051CB3C8B}"/>
          </ac:spMkLst>
        </pc:spChg>
        <pc:spChg chg="add del mod">
          <ac:chgData name="Paolo Fornoni" userId="e2da7b169bb6ab6b" providerId="Windows Live" clId="Web-{673517F0-E2DF-43E8-BCC1-7B836BFE266A}" dt="2020-12-20T14:12:30.474" v="667"/>
          <ac:spMkLst>
            <pc:docMk/>
            <pc:sldMk cId="2038895731" sldId="262"/>
            <ac:spMk id="299" creationId="{4FEE3280-ADA2-41EF-A4B3-7491437FF0D3}"/>
          </ac:spMkLst>
        </pc:spChg>
        <pc:spChg chg="add del mod">
          <ac:chgData name="Paolo Fornoni" userId="e2da7b169bb6ab6b" providerId="Windows Live" clId="Web-{673517F0-E2DF-43E8-BCC1-7B836BFE266A}" dt="2020-12-20T14:12:47.849" v="675"/>
          <ac:spMkLst>
            <pc:docMk/>
            <pc:sldMk cId="2038895731" sldId="262"/>
            <ac:spMk id="301" creationId="{0B00E6BC-E3CA-4AEF-A586-A22C5B4A8ABA}"/>
          </ac:spMkLst>
        </pc:spChg>
        <pc:spChg chg="add del mod">
          <ac:chgData name="Paolo Fornoni" userId="e2da7b169bb6ab6b" providerId="Windows Live" clId="Web-{673517F0-E2DF-43E8-BCC1-7B836BFE266A}" dt="2020-12-20T14:12:47.458" v="674"/>
          <ac:spMkLst>
            <pc:docMk/>
            <pc:sldMk cId="2038895731" sldId="262"/>
            <ac:spMk id="302" creationId="{AFD0082D-D587-4B3A-9191-76A0FB17A315}"/>
          </ac:spMkLst>
        </pc:spChg>
        <pc:spChg chg="add del mod">
          <ac:chgData name="Paolo Fornoni" userId="e2da7b169bb6ab6b" providerId="Windows Live" clId="Web-{673517F0-E2DF-43E8-BCC1-7B836BFE266A}" dt="2020-12-20T14:13:04.161" v="679"/>
          <ac:spMkLst>
            <pc:docMk/>
            <pc:sldMk cId="2038895731" sldId="262"/>
            <ac:spMk id="303" creationId="{C953A7AD-B79C-40DC-AEEC-3AB15925B370}"/>
          </ac:spMkLst>
        </pc:spChg>
        <pc:spChg chg="add del mod">
          <ac:chgData name="Paolo Fornoni" userId="e2da7b169bb6ab6b" providerId="Windows Live" clId="Web-{673517F0-E2DF-43E8-BCC1-7B836BFE266A}" dt="2020-12-20T14:17:00.850" v="710"/>
          <ac:spMkLst>
            <pc:docMk/>
            <pc:sldMk cId="2038895731" sldId="262"/>
            <ac:spMk id="304" creationId="{47F0BA46-542F-4B15-BB7F-441C480CE83D}"/>
          </ac:spMkLst>
        </pc:spChg>
        <pc:spChg chg="add del mod">
          <ac:chgData name="Paolo Fornoni" userId="e2da7b169bb6ab6b" providerId="Windows Live" clId="Web-{673517F0-E2DF-43E8-BCC1-7B836BFE266A}" dt="2020-12-20T14:17:00.850" v="709"/>
          <ac:spMkLst>
            <pc:docMk/>
            <pc:sldMk cId="2038895731" sldId="262"/>
            <ac:spMk id="305" creationId="{2E11E796-6CE9-4455-B95E-C67D1469CE27}"/>
          </ac:spMkLst>
        </pc:spChg>
        <pc:spChg chg="add del mod">
          <ac:chgData name="Paolo Fornoni" userId="e2da7b169bb6ab6b" providerId="Windows Live" clId="Web-{673517F0-E2DF-43E8-BCC1-7B836BFE266A}" dt="2020-12-20T14:17:00.850" v="708"/>
          <ac:spMkLst>
            <pc:docMk/>
            <pc:sldMk cId="2038895731" sldId="262"/>
            <ac:spMk id="306" creationId="{64EAA42F-BA0A-4D87-AA60-C5D293A4CFD3}"/>
          </ac:spMkLst>
        </pc:spChg>
        <pc:spChg chg="add del mod">
          <ac:chgData name="Paolo Fornoni" userId="e2da7b169bb6ab6b" providerId="Windows Live" clId="Web-{673517F0-E2DF-43E8-BCC1-7B836BFE266A}" dt="2020-12-20T14:17:00.850" v="707"/>
          <ac:spMkLst>
            <pc:docMk/>
            <pc:sldMk cId="2038895731" sldId="262"/>
            <ac:spMk id="307" creationId="{D7B21BDA-A7F8-45DA-B396-0F0854271E45}"/>
          </ac:spMkLst>
        </pc:spChg>
        <pc:spChg chg="add del mod">
          <ac:chgData name="Paolo Fornoni" userId="e2da7b169bb6ab6b" providerId="Windows Live" clId="Web-{673517F0-E2DF-43E8-BCC1-7B836BFE266A}" dt="2020-12-20T14:17:07.662" v="711"/>
          <ac:spMkLst>
            <pc:docMk/>
            <pc:sldMk cId="2038895731" sldId="262"/>
            <ac:spMk id="308" creationId="{86C65093-0FC4-4C8A-9E28-0194E83FAC7A}"/>
          </ac:spMkLst>
        </pc:spChg>
        <pc:spChg chg="add mod">
          <ac:chgData name="Paolo Fornoni" userId="e2da7b169bb6ab6b" providerId="Windows Live" clId="Web-{673517F0-E2DF-43E8-BCC1-7B836BFE266A}" dt="2020-12-20T15:37:31.832" v="1081" actId="1076"/>
          <ac:spMkLst>
            <pc:docMk/>
            <pc:sldMk cId="2038895731" sldId="262"/>
            <ac:spMk id="309" creationId="{51554069-478F-484D-93A9-287E17C7FAA9}"/>
          </ac:spMkLst>
        </pc:spChg>
        <pc:spChg chg="add del mod">
          <ac:chgData name="Paolo Fornoni" userId="e2da7b169bb6ab6b" providerId="Windows Live" clId="Web-{673517F0-E2DF-43E8-BCC1-7B836BFE266A}" dt="2020-12-20T14:17:17.866" v="716"/>
          <ac:spMkLst>
            <pc:docMk/>
            <pc:sldMk cId="2038895731" sldId="262"/>
            <ac:spMk id="310" creationId="{BB2CEFBD-A6BF-44CA-9228-4F104DAAEC0E}"/>
          </ac:spMkLst>
        </pc:spChg>
        <pc:spChg chg="add del mod">
          <ac:chgData name="Paolo Fornoni" userId="e2da7b169bb6ab6b" providerId="Windows Live" clId="Web-{673517F0-E2DF-43E8-BCC1-7B836BFE266A}" dt="2020-12-20T14:17:39.584" v="721"/>
          <ac:spMkLst>
            <pc:docMk/>
            <pc:sldMk cId="2038895731" sldId="262"/>
            <ac:spMk id="311" creationId="{B08E5622-7CE4-4A34-9627-ED1BE6DC0F7E}"/>
          </ac:spMkLst>
        </pc:spChg>
        <pc:spChg chg="add del mod">
          <ac:chgData name="Paolo Fornoni" userId="e2da7b169bb6ab6b" providerId="Windows Live" clId="Web-{673517F0-E2DF-43E8-BCC1-7B836BFE266A}" dt="2020-12-20T14:18:06.600" v="740"/>
          <ac:spMkLst>
            <pc:docMk/>
            <pc:sldMk cId="2038895731" sldId="262"/>
            <ac:spMk id="312" creationId="{8E63E208-7D80-4880-A230-CEEBC98ED447}"/>
          </ac:spMkLst>
        </pc:spChg>
        <pc:spChg chg="add del mod">
          <ac:chgData name="Paolo Fornoni" userId="e2da7b169bb6ab6b" providerId="Windows Live" clId="Web-{673517F0-E2DF-43E8-BCC1-7B836BFE266A}" dt="2020-12-20T14:18:24.819" v="745"/>
          <ac:spMkLst>
            <pc:docMk/>
            <pc:sldMk cId="2038895731" sldId="262"/>
            <ac:spMk id="313" creationId="{79ABE132-50B3-49D3-844C-D9FD437772B8}"/>
          </ac:spMkLst>
        </pc:spChg>
        <pc:spChg chg="add mod">
          <ac:chgData name="Paolo Fornoni" userId="e2da7b169bb6ab6b" providerId="Windows Live" clId="Web-{673517F0-E2DF-43E8-BCC1-7B836BFE266A}" dt="2020-12-20T15:35:41.315" v="1064" actId="1076"/>
          <ac:spMkLst>
            <pc:docMk/>
            <pc:sldMk cId="2038895731" sldId="262"/>
            <ac:spMk id="314" creationId="{C49FDEEB-B2EF-499E-9025-8629723C3B50}"/>
          </ac:spMkLst>
        </pc:spChg>
        <pc:spChg chg="add mod">
          <ac:chgData name="Paolo Fornoni" userId="e2da7b169bb6ab6b" providerId="Windows Live" clId="Web-{673517F0-E2DF-43E8-BCC1-7B836BFE266A}" dt="2020-12-20T15:35:56.284" v="1065" actId="1076"/>
          <ac:spMkLst>
            <pc:docMk/>
            <pc:sldMk cId="2038895731" sldId="262"/>
            <ac:spMk id="315" creationId="{EA183371-37B6-4093-B520-1F3A87321275}"/>
          </ac:spMkLst>
        </pc:spChg>
        <pc:spChg chg="add mod">
          <ac:chgData name="Paolo Fornoni" userId="e2da7b169bb6ab6b" providerId="Windows Live" clId="Web-{673517F0-E2DF-43E8-BCC1-7B836BFE266A}" dt="2020-12-20T15:36:19.753" v="1068" actId="1076"/>
          <ac:spMkLst>
            <pc:docMk/>
            <pc:sldMk cId="2038895731" sldId="262"/>
            <ac:spMk id="316" creationId="{635505C1-723C-4A98-AF78-A084932D6390}"/>
          </ac:spMkLst>
        </pc:spChg>
        <pc:spChg chg="add mod">
          <ac:chgData name="Paolo Fornoni" userId="e2da7b169bb6ab6b" providerId="Windows Live" clId="Web-{673517F0-E2DF-43E8-BCC1-7B836BFE266A}" dt="2020-12-20T15:36:24.425" v="1069" actId="1076"/>
          <ac:spMkLst>
            <pc:docMk/>
            <pc:sldMk cId="2038895731" sldId="262"/>
            <ac:spMk id="317" creationId="{6360AC10-0AC0-4A1E-93FB-449AD7E7EB51}"/>
          </ac:spMkLst>
        </pc:spChg>
        <pc:spChg chg="add mod">
          <ac:chgData name="Paolo Fornoni" userId="e2da7b169bb6ab6b" providerId="Windows Live" clId="Web-{673517F0-E2DF-43E8-BCC1-7B836BFE266A}" dt="2020-12-20T15:36:31.800" v="1071" actId="1076"/>
          <ac:spMkLst>
            <pc:docMk/>
            <pc:sldMk cId="2038895731" sldId="262"/>
            <ac:spMk id="318" creationId="{E23E5DA5-63DD-4979-B15F-EBFE7813BCC9}"/>
          </ac:spMkLst>
        </pc:spChg>
        <pc:spChg chg="add del mod">
          <ac:chgData name="Paolo Fornoni" userId="e2da7b169bb6ab6b" providerId="Windows Live" clId="Web-{673517F0-E2DF-43E8-BCC1-7B836BFE266A}" dt="2020-12-20T14:39:14.539" v="775"/>
          <ac:spMkLst>
            <pc:docMk/>
            <pc:sldMk cId="2038895731" sldId="262"/>
            <ac:spMk id="319" creationId="{30E8762B-2B88-4B70-B970-261D0CB4E707}"/>
          </ac:spMkLst>
        </pc:spChg>
        <pc:spChg chg="add mod">
          <ac:chgData name="Paolo Fornoni" userId="e2da7b169bb6ab6b" providerId="Windows Live" clId="Web-{673517F0-E2DF-43E8-BCC1-7B836BFE266A}" dt="2020-12-20T15:40:33.396" v="1142" actId="14100"/>
          <ac:spMkLst>
            <pc:docMk/>
            <pc:sldMk cId="2038895731" sldId="262"/>
            <ac:spMk id="320" creationId="{13C5D589-FDA4-4E07-82B2-0C234BE6F535}"/>
          </ac:spMkLst>
        </pc:spChg>
        <pc:spChg chg="add mod">
          <ac:chgData name="Paolo Fornoni" userId="e2da7b169bb6ab6b" providerId="Windows Live" clId="Web-{673517F0-E2DF-43E8-BCC1-7B836BFE266A}" dt="2020-12-20T15:40:33.739" v="1143" actId="14100"/>
          <ac:spMkLst>
            <pc:docMk/>
            <pc:sldMk cId="2038895731" sldId="262"/>
            <ac:spMk id="321" creationId="{BCB53744-9689-4C58-AA29-AC05DE437FD4}"/>
          </ac:spMkLst>
        </pc:spChg>
        <pc:spChg chg="add mod">
          <ac:chgData name="Paolo Fornoni" userId="e2da7b169bb6ab6b" providerId="Windows Live" clId="Web-{673517F0-E2DF-43E8-BCC1-7B836BFE266A}" dt="2020-12-20T15:40:34.036" v="1144" actId="14100"/>
          <ac:spMkLst>
            <pc:docMk/>
            <pc:sldMk cId="2038895731" sldId="262"/>
            <ac:spMk id="322" creationId="{E3BBBE78-7253-4FC7-BEEA-37F3ED0AAB06}"/>
          </ac:spMkLst>
        </pc:spChg>
        <pc:spChg chg="add mod">
          <ac:chgData name="Paolo Fornoni" userId="e2da7b169bb6ab6b" providerId="Windows Live" clId="Web-{673517F0-E2DF-43E8-BCC1-7B836BFE266A}" dt="2020-12-20T15:40:34.364" v="1145" actId="14100"/>
          <ac:spMkLst>
            <pc:docMk/>
            <pc:sldMk cId="2038895731" sldId="262"/>
            <ac:spMk id="323" creationId="{055821D2-C383-44EA-8E76-A5412A681128}"/>
          </ac:spMkLst>
        </pc:spChg>
        <pc:spChg chg="add mod">
          <ac:chgData name="Paolo Fornoni" userId="e2da7b169bb6ab6b" providerId="Windows Live" clId="Web-{673517F0-E2DF-43E8-BCC1-7B836BFE266A}" dt="2020-12-20T15:40:34.693" v="1146" actId="14100"/>
          <ac:spMkLst>
            <pc:docMk/>
            <pc:sldMk cId="2038895731" sldId="262"/>
            <ac:spMk id="324" creationId="{9C8E9F11-E66A-41D9-81DF-AE7E8B5C5341}"/>
          </ac:spMkLst>
        </pc:spChg>
        <pc:spChg chg="add del mod">
          <ac:chgData name="Paolo Fornoni" userId="e2da7b169bb6ab6b" providerId="Windows Live" clId="Web-{673517F0-E2DF-43E8-BCC1-7B836BFE266A}" dt="2020-12-20T14:41:44.277" v="786"/>
          <ac:spMkLst>
            <pc:docMk/>
            <pc:sldMk cId="2038895731" sldId="262"/>
            <ac:spMk id="325" creationId="{EA5BD232-CDBA-44E1-A638-0694F3ADE935}"/>
          </ac:spMkLst>
        </pc:spChg>
        <pc:spChg chg="add del mod">
          <ac:chgData name="Paolo Fornoni" userId="e2da7b169bb6ab6b" providerId="Windows Live" clId="Web-{673517F0-E2DF-43E8-BCC1-7B836BFE266A}" dt="2020-12-20T14:42:36.136" v="796"/>
          <ac:spMkLst>
            <pc:docMk/>
            <pc:sldMk cId="2038895731" sldId="262"/>
            <ac:spMk id="326" creationId="{9A128A46-0EFA-4892-86F1-A60A30FB422A}"/>
          </ac:spMkLst>
        </pc:spChg>
        <pc:spChg chg="add mod">
          <ac:chgData name="Paolo Fornoni" userId="e2da7b169bb6ab6b" providerId="Windows Live" clId="Web-{673517F0-E2DF-43E8-BCC1-7B836BFE266A}" dt="2020-12-20T15:37:49.082" v="1082" actId="1076"/>
          <ac:spMkLst>
            <pc:docMk/>
            <pc:sldMk cId="2038895731" sldId="262"/>
            <ac:spMk id="327" creationId="{AE5A1719-F0DC-4A5C-B65D-B695FFA6114A}"/>
          </ac:spMkLst>
        </pc:spChg>
        <pc:spChg chg="add mod">
          <ac:chgData name="Paolo Fornoni" userId="e2da7b169bb6ab6b" providerId="Windows Live" clId="Web-{673517F0-E2DF-43E8-BCC1-7B836BFE266A}" dt="2020-12-20T15:37:54.879" v="1083" actId="1076"/>
          <ac:spMkLst>
            <pc:docMk/>
            <pc:sldMk cId="2038895731" sldId="262"/>
            <ac:spMk id="328" creationId="{9D7A8783-8D1B-4889-9DD9-A2B982973C60}"/>
          </ac:spMkLst>
        </pc:spChg>
        <pc:spChg chg="add mod">
          <ac:chgData name="Paolo Fornoni" userId="e2da7b169bb6ab6b" providerId="Windows Live" clId="Web-{673517F0-E2DF-43E8-BCC1-7B836BFE266A}" dt="2020-12-20T15:34:22.284" v="1046" actId="1076"/>
          <ac:spMkLst>
            <pc:docMk/>
            <pc:sldMk cId="2038895731" sldId="262"/>
            <ac:spMk id="329" creationId="{7C9E3A5B-A01B-4252-BCE6-FF5D27E900D5}"/>
          </ac:spMkLst>
        </pc:spChg>
        <pc:spChg chg="add mod">
          <ac:chgData name="Paolo Fornoni" userId="e2da7b169bb6ab6b" providerId="Windows Live" clId="Web-{673517F0-E2DF-43E8-BCC1-7B836BFE266A}" dt="2020-12-20T15:34:22.284" v="1045" actId="1076"/>
          <ac:spMkLst>
            <pc:docMk/>
            <pc:sldMk cId="2038895731" sldId="262"/>
            <ac:spMk id="330" creationId="{C1D7DCD7-A27F-4CF8-836C-9172B30829EB}"/>
          </ac:spMkLst>
        </pc:spChg>
        <pc:spChg chg="add mod">
          <ac:chgData name="Paolo Fornoni" userId="e2da7b169bb6ab6b" providerId="Windows Live" clId="Web-{673517F0-E2DF-43E8-BCC1-7B836BFE266A}" dt="2020-12-20T15:38:02.004" v="1084" actId="1076"/>
          <ac:spMkLst>
            <pc:docMk/>
            <pc:sldMk cId="2038895731" sldId="262"/>
            <ac:spMk id="331" creationId="{F1A36F58-4437-4974-BE6A-647CD06E2C88}"/>
          </ac:spMkLst>
        </pc:spChg>
        <pc:graphicFrameChg chg="add del mod ord modGraphic">
          <ac:chgData name="Paolo Fornoni" userId="e2da7b169bb6ab6b" providerId="Windows Live" clId="Web-{673517F0-E2DF-43E8-BCC1-7B836BFE266A}" dt="2020-12-20T14:12:34.177" v="669"/>
          <ac:graphicFrameMkLst>
            <pc:docMk/>
            <pc:sldMk cId="2038895731" sldId="262"/>
            <ac:graphicFrameMk id="4" creationId="{CD3814D7-9BA3-486F-8251-97653F217372}"/>
          </ac:graphicFrameMkLst>
        </pc:graphicFrameChg>
      </pc:sldChg>
    </pc:docChg>
  </pc:docChgLst>
  <pc:docChgLst>
    <pc:chgData name="Paolo Fornoni" userId="e2da7b169bb6ab6b" providerId="Windows Live" clId="Web-{6ECA81FA-7BD6-400D-AFE9-82551784EC8E}"/>
    <pc:docChg chg="modSld">
      <pc:chgData name="Paolo Fornoni" userId="e2da7b169bb6ab6b" providerId="Windows Live" clId="Web-{6ECA81FA-7BD6-400D-AFE9-82551784EC8E}" dt="2020-12-20T12:41:51.190" v="56" actId="20577"/>
      <pc:docMkLst>
        <pc:docMk/>
      </pc:docMkLst>
      <pc:sldChg chg="delSp modSp">
        <pc:chgData name="Paolo Fornoni" userId="e2da7b169bb6ab6b" providerId="Windows Live" clId="Web-{6ECA81FA-7BD6-400D-AFE9-82551784EC8E}" dt="2020-12-20T12:41:50.971" v="54" actId="20577"/>
        <pc:sldMkLst>
          <pc:docMk/>
          <pc:sldMk cId="1751112552" sldId="261"/>
        </pc:sldMkLst>
        <pc:spChg chg="del">
          <ac:chgData name="Paolo Fornoni" userId="e2da7b169bb6ab6b" providerId="Windows Live" clId="Web-{6ECA81FA-7BD6-400D-AFE9-82551784EC8E}" dt="2020-12-20T12:05:23.697" v="0"/>
          <ac:spMkLst>
            <pc:docMk/>
            <pc:sldMk cId="1751112552" sldId="261"/>
            <ac:spMk id="133" creationId="{00000000-0000-0000-0000-000000000000}"/>
          </ac:spMkLst>
        </pc:spChg>
        <pc:spChg chg="mod">
          <ac:chgData name="Paolo Fornoni" userId="e2da7b169bb6ab6b" providerId="Windows Live" clId="Web-{6ECA81FA-7BD6-400D-AFE9-82551784EC8E}" dt="2020-12-20T12:41:50.971" v="54" actId="20577"/>
          <ac:spMkLst>
            <pc:docMk/>
            <pc:sldMk cId="1751112552" sldId="261"/>
            <ac:spMk id="134" creationId="{00000000-0000-0000-0000-000000000000}"/>
          </ac:spMkLst>
        </pc:spChg>
      </pc:sldChg>
    </pc:docChg>
  </pc:docChgLst>
  <pc:docChgLst>
    <pc:chgData name="Paolo Fornoni" userId="e2da7b169bb6ab6b" providerId="Windows Live" clId="Web-{4FAE63DD-C731-4DE2-9ED6-5ECC81B85307}"/>
    <pc:docChg chg="addSld delSld modSld">
      <pc:chgData name="Paolo Fornoni" userId="e2da7b169bb6ab6b" providerId="Windows Live" clId="Web-{4FAE63DD-C731-4DE2-9ED6-5ECC81B85307}" dt="2020-12-20T22:55:23.857" v="611"/>
      <pc:docMkLst>
        <pc:docMk/>
      </pc:docMkLst>
      <pc:sldChg chg="modSp modTransition addAnim modAnim">
        <pc:chgData name="Paolo Fornoni" userId="e2da7b169bb6ab6b" providerId="Windows Live" clId="Web-{4FAE63DD-C731-4DE2-9ED6-5ECC81B85307}" dt="2020-12-20T22:41:40.196" v="558"/>
        <pc:sldMkLst>
          <pc:docMk/>
          <pc:sldMk cId="3383649683" sldId="257"/>
        </pc:sldMkLst>
        <pc:spChg chg="mod">
          <ac:chgData name="Paolo Fornoni" userId="e2da7b169bb6ab6b" providerId="Windows Live" clId="Web-{4FAE63DD-C731-4DE2-9ED6-5ECC81B85307}" dt="2020-12-20T17:40:56.802" v="23"/>
          <ac:spMkLst>
            <pc:docMk/>
            <pc:sldMk cId="3383649683" sldId="257"/>
            <ac:spMk id="68" creationId="{6D67AE63-9E64-4375-8EA1-BDAF00E37489}"/>
          </ac:spMkLst>
        </pc:spChg>
        <pc:spChg chg="mod">
          <ac:chgData name="Paolo Fornoni" userId="e2da7b169bb6ab6b" providerId="Windows Live" clId="Web-{4FAE63DD-C731-4DE2-9ED6-5ECC81B85307}" dt="2020-12-20T17:40:56.896" v="24"/>
          <ac:spMkLst>
            <pc:docMk/>
            <pc:sldMk cId="3383649683" sldId="257"/>
            <ac:spMk id="69" creationId="{238907C4-23FE-46B8-B9C5-CE7B0AD0D60D}"/>
          </ac:spMkLst>
        </pc:spChg>
        <pc:spChg chg="mod">
          <ac:chgData name="Paolo Fornoni" userId="e2da7b169bb6ab6b" providerId="Windows Live" clId="Web-{4FAE63DD-C731-4DE2-9ED6-5ECC81B85307}" dt="2020-12-20T17:40:56.974" v="25"/>
          <ac:spMkLst>
            <pc:docMk/>
            <pc:sldMk cId="3383649683" sldId="257"/>
            <ac:spMk id="70" creationId="{6E14C35E-FB34-4BFD-B640-B6709BE744C0}"/>
          </ac:spMkLst>
        </pc:spChg>
        <pc:spChg chg="mod">
          <ac:chgData name="Paolo Fornoni" userId="e2da7b169bb6ab6b" providerId="Windows Live" clId="Web-{4FAE63DD-C731-4DE2-9ED6-5ECC81B85307}" dt="2020-12-20T17:40:57.052" v="26"/>
          <ac:spMkLst>
            <pc:docMk/>
            <pc:sldMk cId="3383649683" sldId="257"/>
            <ac:spMk id="96" creationId="{47E564CA-1A55-47AD-B6D5-C705AD81252D}"/>
          </ac:spMkLst>
        </pc:spChg>
        <pc:spChg chg="mod">
          <ac:chgData name="Paolo Fornoni" userId="e2da7b169bb6ab6b" providerId="Windows Live" clId="Web-{4FAE63DD-C731-4DE2-9ED6-5ECC81B85307}" dt="2020-12-20T17:40:09.176" v="10"/>
          <ac:spMkLst>
            <pc:docMk/>
            <pc:sldMk cId="3383649683" sldId="257"/>
            <ac:spMk id="99" creationId="{ED717056-3DA6-4D29-B004-1959C9F7307F}"/>
          </ac:spMkLst>
        </pc:spChg>
        <pc:spChg chg="mod">
          <ac:chgData name="Paolo Fornoni" userId="e2da7b169bb6ab6b" providerId="Windows Live" clId="Web-{4FAE63DD-C731-4DE2-9ED6-5ECC81B85307}" dt="2020-12-20T17:40:57.130" v="27"/>
          <ac:spMkLst>
            <pc:docMk/>
            <pc:sldMk cId="3383649683" sldId="257"/>
            <ac:spMk id="100" creationId="{0D8767A7-4175-4AC7-97D3-24BD0F3BD91F}"/>
          </ac:spMkLst>
        </pc:spChg>
      </pc:sldChg>
      <pc:sldChg chg="modSp">
        <pc:chgData name="Paolo Fornoni" userId="e2da7b169bb6ab6b" providerId="Windows Live" clId="Web-{4FAE63DD-C731-4DE2-9ED6-5ECC81B85307}" dt="2020-12-20T20:56:58.624" v="338" actId="20577"/>
        <pc:sldMkLst>
          <pc:docMk/>
          <pc:sldMk cId="1751112552" sldId="261"/>
        </pc:sldMkLst>
        <pc:spChg chg="mod">
          <ac:chgData name="Paolo Fornoni" userId="e2da7b169bb6ab6b" providerId="Windows Live" clId="Web-{4FAE63DD-C731-4DE2-9ED6-5ECC81B85307}" dt="2020-12-20T20:56:58.624" v="338" actId="20577"/>
          <ac:spMkLst>
            <pc:docMk/>
            <pc:sldMk cId="1751112552" sldId="261"/>
            <ac:spMk id="134" creationId="{00000000-0000-0000-0000-000000000000}"/>
          </ac:spMkLst>
        </pc:spChg>
      </pc:sldChg>
      <pc:sldChg chg="addSp delSp modSp modTransition addAnim delAnim modAnim">
        <pc:chgData name="Paolo Fornoni" userId="e2da7b169bb6ab6b" providerId="Windows Live" clId="Web-{4FAE63DD-C731-4DE2-9ED6-5ECC81B85307}" dt="2020-12-20T22:55:07.528" v="606" actId="1076"/>
        <pc:sldMkLst>
          <pc:docMk/>
          <pc:sldMk cId="2038895731" sldId="262"/>
        </pc:sldMkLst>
        <pc:spChg chg="add del mod">
          <ac:chgData name="Paolo Fornoni" userId="e2da7b169bb6ab6b" providerId="Windows Live" clId="Web-{4FAE63DD-C731-4DE2-9ED6-5ECC81B85307}" dt="2020-12-20T21:20:30.200" v="406"/>
          <ac:spMkLst>
            <pc:docMk/>
            <pc:sldMk cId="2038895731" sldId="262"/>
            <ac:spMk id="6" creationId="{EBE9155A-CF74-4608-A2A0-34D37E56047E}"/>
          </ac:spMkLst>
        </pc:spChg>
        <pc:spChg chg="del mod">
          <ac:chgData name="Paolo Fornoni" userId="e2da7b169bb6ab6b" providerId="Windows Live" clId="Web-{4FAE63DD-C731-4DE2-9ED6-5ECC81B85307}" dt="2020-12-20T19:09:54.518" v="53"/>
          <ac:spMkLst>
            <pc:docMk/>
            <pc:sldMk cId="2038895731" sldId="262"/>
            <ac:spMk id="23" creationId="{0E8834E2-0637-4817-8AC2-E882BABE2FCA}"/>
          </ac:spMkLst>
        </pc:spChg>
        <pc:spChg chg="del mod">
          <ac:chgData name="Paolo Fornoni" userId="e2da7b169bb6ab6b" providerId="Windows Live" clId="Web-{4FAE63DD-C731-4DE2-9ED6-5ECC81B85307}" dt="2020-12-20T19:09:54.518" v="52"/>
          <ac:spMkLst>
            <pc:docMk/>
            <pc:sldMk cId="2038895731" sldId="262"/>
            <ac:spMk id="24" creationId="{724ACF46-A76F-4468-9A99-D026C50779A9}"/>
          </ac:spMkLst>
        </pc:spChg>
        <pc:spChg chg="del mod">
          <ac:chgData name="Paolo Fornoni" userId="e2da7b169bb6ab6b" providerId="Windows Live" clId="Web-{4FAE63DD-C731-4DE2-9ED6-5ECC81B85307}" dt="2020-12-20T19:09:54.518" v="51"/>
          <ac:spMkLst>
            <pc:docMk/>
            <pc:sldMk cId="2038895731" sldId="262"/>
            <ac:spMk id="25" creationId="{FF2B9BE1-1CE6-4029-97C9-91BBE603FC92}"/>
          </ac:spMkLst>
        </pc:spChg>
        <pc:spChg chg="mod">
          <ac:chgData name="Paolo Fornoni" userId="e2da7b169bb6ab6b" providerId="Windows Live" clId="Web-{4FAE63DD-C731-4DE2-9ED6-5ECC81B85307}" dt="2020-12-20T22:22:48.838" v="466" actId="20577"/>
          <ac:spMkLst>
            <pc:docMk/>
            <pc:sldMk cId="2038895731" sldId="262"/>
            <ac:spMk id="294" creationId="{1E747F6E-8C31-4C1D-8FAB-9E409AC9FAA5}"/>
          </ac:spMkLst>
        </pc:spChg>
        <pc:spChg chg="mod">
          <ac:chgData name="Paolo Fornoni" userId="e2da7b169bb6ab6b" providerId="Windows Live" clId="Web-{4FAE63DD-C731-4DE2-9ED6-5ECC81B85307}" dt="2020-12-20T20:26:14.977" v="118" actId="1076"/>
          <ac:spMkLst>
            <pc:docMk/>
            <pc:sldMk cId="2038895731" sldId="262"/>
            <ac:spMk id="298" creationId="{EA5DD120-9E43-45BA-B121-781051CB3C8B}"/>
          </ac:spMkLst>
        </pc:spChg>
        <pc:spChg chg="mod">
          <ac:chgData name="Paolo Fornoni" userId="e2da7b169bb6ab6b" providerId="Windows Live" clId="Web-{4FAE63DD-C731-4DE2-9ED6-5ECC81B85307}" dt="2020-12-20T22:22:49.979" v="467" actId="20577"/>
          <ac:spMkLst>
            <pc:docMk/>
            <pc:sldMk cId="2038895731" sldId="262"/>
            <ac:spMk id="314" creationId="{C49FDEEB-B2EF-499E-9025-8629723C3B50}"/>
          </ac:spMkLst>
        </pc:spChg>
        <pc:spChg chg="mod">
          <ac:chgData name="Paolo Fornoni" userId="e2da7b169bb6ab6b" providerId="Windows Live" clId="Web-{4FAE63DD-C731-4DE2-9ED6-5ECC81B85307}" dt="2020-12-20T22:22:51.885" v="469" actId="20577"/>
          <ac:spMkLst>
            <pc:docMk/>
            <pc:sldMk cId="2038895731" sldId="262"/>
            <ac:spMk id="315" creationId="{EA183371-37B6-4093-B520-1F3A87321275}"/>
          </ac:spMkLst>
        </pc:spChg>
        <pc:spChg chg="del mod">
          <ac:chgData name="Paolo Fornoni" userId="e2da7b169bb6ab6b" providerId="Windows Live" clId="Web-{4FAE63DD-C731-4DE2-9ED6-5ECC81B85307}" dt="2020-12-20T19:09:54.518" v="62"/>
          <ac:spMkLst>
            <pc:docMk/>
            <pc:sldMk cId="2038895731" sldId="262"/>
            <ac:spMk id="316" creationId="{635505C1-723C-4A98-AF78-A084932D6390}"/>
          </ac:spMkLst>
        </pc:spChg>
        <pc:spChg chg="del mod">
          <ac:chgData name="Paolo Fornoni" userId="e2da7b169bb6ab6b" providerId="Windows Live" clId="Web-{4FAE63DD-C731-4DE2-9ED6-5ECC81B85307}" dt="2020-12-20T19:09:54.518" v="61"/>
          <ac:spMkLst>
            <pc:docMk/>
            <pc:sldMk cId="2038895731" sldId="262"/>
            <ac:spMk id="317" creationId="{6360AC10-0AC0-4A1E-93FB-449AD7E7EB51}"/>
          </ac:spMkLst>
        </pc:spChg>
        <pc:spChg chg="del mod">
          <ac:chgData name="Paolo Fornoni" userId="e2da7b169bb6ab6b" providerId="Windows Live" clId="Web-{4FAE63DD-C731-4DE2-9ED6-5ECC81B85307}" dt="2020-12-20T19:09:54.518" v="60"/>
          <ac:spMkLst>
            <pc:docMk/>
            <pc:sldMk cId="2038895731" sldId="262"/>
            <ac:spMk id="318" creationId="{E23E5DA5-63DD-4979-B15F-EBFE7813BCC9}"/>
          </ac:spMkLst>
        </pc:spChg>
        <pc:spChg chg="mod">
          <ac:chgData name="Paolo Fornoni" userId="e2da7b169bb6ab6b" providerId="Windows Live" clId="Web-{4FAE63DD-C731-4DE2-9ED6-5ECC81B85307}" dt="2020-12-20T20:24:41.162" v="108" actId="14100"/>
          <ac:spMkLst>
            <pc:docMk/>
            <pc:sldMk cId="2038895731" sldId="262"/>
            <ac:spMk id="320" creationId="{13C5D589-FDA4-4E07-82B2-0C234BE6F535}"/>
          </ac:spMkLst>
        </pc:spChg>
        <pc:spChg chg="del">
          <ac:chgData name="Paolo Fornoni" userId="e2da7b169bb6ab6b" providerId="Windows Live" clId="Web-{4FAE63DD-C731-4DE2-9ED6-5ECC81B85307}" dt="2020-12-20T19:09:54.518" v="59"/>
          <ac:spMkLst>
            <pc:docMk/>
            <pc:sldMk cId="2038895731" sldId="262"/>
            <ac:spMk id="321" creationId="{BCB53744-9689-4C58-AA29-AC05DE437FD4}"/>
          </ac:spMkLst>
        </pc:spChg>
        <pc:spChg chg="del mod">
          <ac:chgData name="Paolo Fornoni" userId="e2da7b169bb6ab6b" providerId="Windows Live" clId="Web-{4FAE63DD-C731-4DE2-9ED6-5ECC81B85307}" dt="2020-12-20T19:09:54.518" v="58"/>
          <ac:spMkLst>
            <pc:docMk/>
            <pc:sldMk cId="2038895731" sldId="262"/>
            <ac:spMk id="322" creationId="{E3BBBE78-7253-4FC7-BEEA-37F3ED0AAB06}"/>
          </ac:spMkLst>
        </pc:spChg>
        <pc:spChg chg="del">
          <ac:chgData name="Paolo Fornoni" userId="e2da7b169bb6ab6b" providerId="Windows Live" clId="Web-{4FAE63DD-C731-4DE2-9ED6-5ECC81B85307}" dt="2020-12-20T19:09:54.518" v="57"/>
          <ac:spMkLst>
            <pc:docMk/>
            <pc:sldMk cId="2038895731" sldId="262"/>
            <ac:spMk id="323" creationId="{055821D2-C383-44EA-8E76-A5412A681128}"/>
          </ac:spMkLst>
        </pc:spChg>
        <pc:spChg chg="mod">
          <ac:chgData name="Paolo Fornoni" userId="e2da7b169bb6ab6b" providerId="Windows Live" clId="Web-{4FAE63DD-C731-4DE2-9ED6-5ECC81B85307}" dt="2020-12-20T22:22:20.557" v="465" actId="20577"/>
          <ac:spMkLst>
            <pc:docMk/>
            <pc:sldMk cId="2038895731" sldId="262"/>
            <ac:spMk id="324" creationId="{9C8E9F11-E66A-41D9-81DF-AE7E8B5C5341}"/>
          </ac:spMkLst>
        </pc:spChg>
        <pc:spChg chg="del mod">
          <ac:chgData name="Paolo Fornoni" userId="e2da7b169bb6ab6b" providerId="Windows Live" clId="Web-{4FAE63DD-C731-4DE2-9ED6-5ECC81B85307}" dt="2020-12-20T19:09:54.518" v="56"/>
          <ac:spMkLst>
            <pc:docMk/>
            <pc:sldMk cId="2038895731" sldId="262"/>
            <ac:spMk id="328" creationId="{9D7A8783-8D1B-4889-9DD9-A2B982973C60}"/>
          </ac:spMkLst>
        </pc:spChg>
        <pc:spChg chg="del mod">
          <ac:chgData name="Paolo Fornoni" userId="e2da7b169bb6ab6b" providerId="Windows Live" clId="Web-{4FAE63DD-C731-4DE2-9ED6-5ECC81B85307}" dt="2020-12-20T19:09:54.518" v="55"/>
          <ac:spMkLst>
            <pc:docMk/>
            <pc:sldMk cId="2038895731" sldId="262"/>
            <ac:spMk id="329" creationId="{7C9E3A5B-A01B-4252-BCE6-FF5D27E900D5}"/>
          </ac:spMkLst>
        </pc:spChg>
        <pc:spChg chg="del mod">
          <ac:chgData name="Paolo Fornoni" userId="e2da7b169bb6ab6b" providerId="Windows Live" clId="Web-{4FAE63DD-C731-4DE2-9ED6-5ECC81B85307}" dt="2020-12-20T19:09:54.518" v="54"/>
          <ac:spMkLst>
            <pc:docMk/>
            <pc:sldMk cId="2038895731" sldId="262"/>
            <ac:spMk id="330" creationId="{C1D7DCD7-A27F-4CF8-836C-9172B30829EB}"/>
          </ac:spMkLst>
        </pc:spChg>
        <pc:spChg chg="mod">
          <ac:chgData name="Paolo Fornoni" userId="e2da7b169bb6ab6b" providerId="Windows Live" clId="Web-{4FAE63DD-C731-4DE2-9ED6-5ECC81B85307}" dt="2020-12-20T22:08:29.536" v="463" actId="20577"/>
          <ac:spMkLst>
            <pc:docMk/>
            <pc:sldMk cId="2038895731" sldId="262"/>
            <ac:spMk id="331" creationId="{F1A36F58-4437-4974-BE6A-647CD06E2C88}"/>
          </ac:spMkLst>
        </pc:spChg>
        <pc:grpChg chg="add mod">
          <ac:chgData name="Paolo Fornoni" userId="e2da7b169bb6ab6b" providerId="Windows Live" clId="Web-{4FAE63DD-C731-4DE2-9ED6-5ECC81B85307}" dt="2020-12-20T22:03:22.185" v="445" actId="1076"/>
          <ac:grpSpMkLst>
            <pc:docMk/>
            <pc:sldMk cId="2038895731" sldId="262"/>
            <ac:grpSpMk id="3" creationId="{0413F389-6246-4265-BD99-1212CC67AA1F}"/>
          </ac:grpSpMkLst>
        </pc:grpChg>
        <pc:grpChg chg="add mod">
          <ac:chgData name="Paolo Fornoni" userId="e2da7b169bb6ab6b" providerId="Windows Live" clId="Web-{4FAE63DD-C731-4DE2-9ED6-5ECC81B85307}" dt="2020-12-20T22:03:36.482" v="446" actId="1076"/>
          <ac:grpSpMkLst>
            <pc:docMk/>
            <pc:sldMk cId="2038895731" sldId="262"/>
            <ac:grpSpMk id="4" creationId="{1E76ED68-03AF-4A74-91BF-D1F763FD08C6}"/>
          </ac:grpSpMkLst>
        </pc:grpChg>
        <pc:grpChg chg="add mod">
          <ac:chgData name="Paolo Fornoni" userId="e2da7b169bb6ab6b" providerId="Windows Live" clId="Web-{4FAE63DD-C731-4DE2-9ED6-5ECC81B85307}" dt="2020-12-20T22:03:08.982" v="443" actId="1076"/>
          <ac:grpSpMkLst>
            <pc:docMk/>
            <pc:sldMk cId="2038895731" sldId="262"/>
            <ac:grpSpMk id="5" creationId="{56E51F1F-6970-4DD5-9466-C0B9E9089811}"/>
          </ac:grpSpMkLst>
        </pc:grpChg>
        <pc:grpChg chg="add del mod">
          <ac:chgData name="Paolo Fornoni" userId="e2da7b169bb6ab6b" providerId="Windows Live" clId="Web-{4FAE63DD-C731-4DE2-9ED6-5ECC81B85307}" dt="2020-12-20T21:26:11.676" v="434"/>
          <ac:grpSpMkLst>
            <pc:docMk/>
            <pc:sldMk cId="2038895731" sldId="262"/>
            <ac:grpSpMk id="7" creationId="{41B8455B-2AF6-4E67-83A8-2857424EBD07}"/>
          </ac:grpSpMkLst>
        </pc:grpChg>
        <pc:grpChg chg="add del mod">
          <ac:chgData name="Paolo Fornoni" userId="e2da7b169bb6ab6b" providerId="Windows Live" clId="Web-{4FAE63DD-C731-4DE2-9ED6-5ECC81B85307}" dt="2020-12-20T21:26:11.129" v="433"/>
          <ac:grpSpMkLst>
            <pc:docMk/>
            <pc:sldMk cId="2038895731" sldId="262"/>
            <ac:grpSpMk id="8" creationId="{1937C1B1-E52C-4AE3-A307-A85FEBD8CFDE}"/>
          </ac:grpSpMkLst>
        </pc:grpChg>
        <pc:grpChg chg="add del mod">
          <ac:chgData name="Paolo Fornoni" userId="e2da7b169bb6ab6b" providerId="Windows Live" clId="Web-{4FAE63DD-C731-4DE2-9ED6-5ECC81B85307}" dt="2020-12-20T21:26:09.223" v="431"/>
          <ac:grpSpMkLst>
            <pc:docMk/>
            <pc:sldMk cId="2038895731" sldId="262"/>
            <ac:grpSpMk id="9" creationId="{3B8D696E-53C6-42F7-8EA6-CABCA5662A22}"/>
          </ac:grpSpMkLst>
        </pc:grpChg>
        <pc:grpChg chg="add del mod">
          <ac:chgData name="Paolo Fornoni" userId="e2da7b169bb6ab6b" providerId="Windows Live" clId="Web-{4FAE63DD-C731-4DE2-9ED6-5ECC81B85307}" dt="2020-12-20T21:26:10.285" v="432"/>
          <ac:grpSpMkLst>
            <pc:docMk/>
            <pc:sldMk cId="2038895731" sldId="262"/>
            <ac:grpSpMk id="10" creationId="{D80AD2FD-C4A0-41B2-ADFD-3897090FBDAF}"/>
          </ac:grpSpMkLst>
        </pc:grpChg>
        <pc:picChg chg="add mod">
          <ac:chgData name="Paolo Fornoni" userId="e2da7b169bb6ab6b" providerId="Windows Live" clId="Web-{4FAE63DD-C731-4DE2-9ED6-5ECC81B85307}" dt="2020-12-20T22:45:18.373" v="560" actId="1076"/>
          <ac:picMkLst>
            <pc:docMk/>
            <pc:sldMk cId="2038895731" sldId="262"/>
            <ac:picMk id="6" creationId="{B31B075D-03EC-4075-B6E2-2E5B0CEE88F7}"/>
          </ac:picMkLst>
        </pc:picChg>
        <pc:picChg chg="add del mod">
          <ac:chgData name="Paolo Fornoni" userId="e2da7b169bb6ab6b" providerId="Windows Live" clId="Web-{4FAE63DD-C731-4DE2-9ED6-5ECC81B85307}" dt="2020-12-20T22:54:35.340" v="601"/>
          <ac:picMkLst>
            <pc:docMk/>
            <pc:sldMk cId="2038895731" sldId="262"/>
            <ac:picMk id="7" creationId="{8766CFD8-8F93-4C50-BAAB-F573CB7EFD12}"/>
          </ac:picMkLst>
        </pc:picChg>
        <pc:picChg chg="add mod">
          <ac:chgData name="Paolo Fornoni" userId="e2da7b169bb6ab6b" providerId="Windows Live" clId="Web-{4FAE63DD-C731-4DE2-9ED6-5ECC81B85307}" dt="2020-12-20T22:55:07.528" v="606" actId="1076"/>
          <ac:picMkLst>
            <pc:docMk/>
            <pc:sldMk cId="2038895731" sldId="262"/>
            <ac:picMk id="8" creationId="{6168AA01-8137-4EBE-A518-9452233B0BD5}"/>
          </ac:picMkLst>
        </pc:picChg>
      </pc:sldChg>
      <pc:sldChg chg="modSp modTransition">
        <pc:chgData name="Paolo Fornoni" userId="e2da7b169bb6ab6b" providerId="Windows Live" clId="Web-{4FAE63DD-C731-4DE2-9ED6-5ECC81B85307}" dt="2020-12-20T22:31:16.398" v="482"/>
        <pc:sldMkLst>
          <pc:docMk/>
          <pc:sldMk cId="2465107779" sldId="263"/>
        </pc:sldMkLst>
        <pc:spChg chg="mod">
          <ac:chgData name="Paolo Fornoni" userId="e2da7b169bb6ab6b" providerId="Windows Live" clId="Web-{4FAE63DD-C731-4DE2-9ED6-5ECC81B85307}" dt="2020-12-20T17:41:38.631" v="28" actId="20577"/>
          <ac:spMkLst>
            <pc:docMk/>
            <pc:sldMk cId="2465107779" sldId="263"/>
            <ac:spMk id="2" creationId="{00000000-0000-0000-0000-000000000000}"/>
          </ac:spMkLst>
        </pc:spChg>
        <pc:spChg chg="mod">
          <ac:chgData name="Paolo Fornoni" userId="e2da7b169bb6ab6b" providerId="Windows Live" clId="Web-{4FAE63DD-C731-4DE2-9ED6-5ECC81B85307}" dt="2020-12-20T20:55:39.732" v="325" actId="20577"/>
          <ac:spMkLst>
            <pc:docMk/>
            <pc:sldMk cId="2465107779" sldId="263"/>
            <ac:spMk id="4" creationId="{00000000-0000-0000-0000-000000000000}"/>
          </ac:spMkLst>
        </pc:spChg>
      </pc:sldChg>
      <pc:sldChg chg="addSp delSp modSp mod modTransition addAnim delAnim modAnim modShow">
        <pc:chgData name="Paolo Fornoni" userId="e2da7b169bb6ab6b" providerId="Windows Live" clId="Web-{4FAE63DD-C731-4DE2-9ED6-5ECC81B85307}" dt="2020-12-20T22:51:23.679" v="588"/>
        <pc:sldMkLst>
          <pc:docMk/>
          <pc:sldMk cId="998120596" sldId="264"/>
        </pc:sldMkLst>
        <pc:spChg chg="del">
          <ac:chgData name="Paolo Fornoni" userId="e2da7b169bb6ab6b" providerId="Windows Live" clId="Web-{4FAE63DD-C731-4DE2-9ED6-5ECC81B85307}" dt="2020-12-20T21:26:24.676" v="435"/>
          <ac:spMkLst>
            <pc:docMk/>
            <pc:sldMk cId="998120596" sldId="264"/>
            <ac:spMk id="3" creationId="{0BA597E7-CD58-4560-AF61-F6C8446AE49C}"/>
          </ac:spMkLst>
        </pc:spChg>
        <pc:spChg chg="add mod">
          <ac:chgData name="Paolo Fornoni" userId="e2da7b169bb6ab6b" providerId="Windows Live" clId="Web-{4FAE63DD-C731-4DE2-9ED6-5ECC81B85307}" dt="2020-12-20T22:38:47.831" v="543" actId="20577"/>
          <ac:spMkLst>
            <pc:docMk/>
            <pc:sldMk cId="998120596" sldId="264"/>
            <ac:spMk id="3" creationId="{A28D871D-3254-46EC-93E2-38D317362311}"/>
          </ac:spMkLst>
        </pc:spChg>
        <pc:spChg chg="add mod">
          <ac:chgData name="Paolo Fornoni" userId="e2da7b169bb6ab6b" providerId="Windows Live" clId="Web-{4FAE63DD-C731-4DE2-9ED6-5ECC81B85307}" dt="2020-12-20T22:38:14.471" v="540" actId="1076"/>
          <ac:spMkLst>
            <pc:docMk/>
            <pc:sldMk cId="998120596" sldId="264"/>
            <ac:spMk id="4" creationId="{68BA4AC7-591E-4365-BBA5-C6EAA162BB85}"/>
          </ac:spMkLst>
        </pc:spChg>
        <pc:spChg chg="add mod">
          <ac:chgData name="Paolo Fornoni" userId="e2da7b169bb6ab6b" providerId="Windows Live" clId="Web-{4FAE63DD-C731-4DE2-9ED6-5ECC81B85307}" dt="2020-12-20T22:38:42.128" v="542" actId="20577"/>
          <ac:spMkLst>
            <pc:docMk/>
            <pc:sldMk cId="998120596" sldId="264"/>
            <ac:spMk id="7" creationId="{F71E20A6-EBD0-42F8-8197-C967CF4DDD30}"/>
          </ac:spMkLst>
        </pc:spChg>
        <pc:spChg chg="add mod">
          <ac:chgData name="Paolo Fornoni" userId="e2da7b169bb6ab6b" providerId="Windows Live" clId="Web-{4FAE63DD-C731-4DE2-9ED6-5ECC81B85307}" dt="2020-12-20T22:36:51.813" v="531" actId="1076"/>
          <ac:spMkLst>
            <pc:docMk/>
            <pc:sldMk cId="998120596" sldId="264"/>
            <ac:spMk id="9" creationId="{3310F6F2-EB69-4BC7-872E-003BF98D79BC}"/>
          </ac:spMkLst>
        </pc:spChg>
        <pc:spChg chg="add del mod">
          <ac:chgData name="Paolo Fornoni" userId="e2da7b169bb6ab6b" providerId="Windows Live" clId="Web-{4FAE63DD-C731-4DE2-9ED6-5ECC81B85307}" dt="2020-12-20T22:39:47.442" v="552"/>
          <ac:spMkLst>
            <pc:docMk/>
            <pc:sldMk cId="998120596" sldId="264"/>
            <ac:spMk id="11" creationId="{ED13D978-66ED-4E30-9117-11271151648F}"/>
          </ac:spMkLst>
        </pc:spChg>
        <pc:grpChg chg="add mod">
          <ac:chgData name="Paolo Fornoni" userId="e2da7b169bb6ab6b" providerId="Windows Live" clId="Web-{4FAE63DD-C731-4DE2-9ED6-5ECC81B85307}" dt="2020-12-20T22:39:42.035" v="551" actId="1076"/>
          <ac:grpSpMkLst>
            <pc:docMk/>
            <pc:sldMk cId="998120596" sldId="264"/>
            <ac:grpSpMk id="5" creationId="{793E023D-20EB-415F-9A44-650C82CD0D79}"/>
          </ac:grpSpMkLst>
        </pc:grpChg>
        <pc:grpChg chg="add mod">
          <ac:chgData name="Paolo Fornoni" userId="e2da7b169bb6ab6b" providerId="Windows Live" clId="Web-{4FAE63DD-C731-4DE2-9ED6-5ECC81B85307}" dt="2020-12-20T22:39:38.567" v="550" actId="1076"/>
          <ac:grpSpMkLst>
            <pc:docMk/>
            <pc:sldMk cId="998120596" sldId="264"/>
            <ac:grpSpMk id="10" creationId="{40CDBA6B-A13E-4AAB-A543-3CB210014263}"/>
          </ac:grpSpMkLst>
        </pc:grpChg>
        <pc:graphicFrameChg chg="add del mod modGraphic">
          <ac:chgData name="Paolo Fornoni" userId="e2da7b169bb6ab6b" providerId="Windows Live" clId="Web-{4FAE63DD-C731-4DE2-9ED6-5ECC81B85307}" dt="2020-12-20T21:26:44.520" v="437"/>
          <ac:graphicFrameMkLst>
            <pc:docMk/>
            <pc:sldMk cId="998120596" sldId="264"/>
            <ac:graphicFrameMk id="4" creationId="{E5C1435A-4FF3-446A-BC6B-260F0220802C}"/>
          </ac:graphicFrameMkLst>
        </pc:graphicFrameChg>
        <pc:graphicFrameChg chg="add del mod modGraphic">
          <ac:chgData name="Paolo Fornoni" userId="e2da7b169bb6ab6b" providerId="Windows Live" clId="Web-{4FAE63DD-C731-4DE2-9ED6-5ECC81B85307}" dt="2020-12-20T21:27:31.428" v="442"/>
          <ac:graphicFrameMkLst>
            <pc:docMk/>
            <pc:sldMk cId="998120596" sldId="264"/>
            <ac:graphicFrameMk id="15" creationId="{E46BED53-1B31-44D3-8E52-37E708720895}"/>
          </ac:graphicFrameMkLst>
        </pc:graphicFrameChg>
      </pc:sldChg>
      <pc:sldChg chg="del">
        <pc:chgData name="Paolo Fornoni" userId="e2da7b169bb6ab6b" providerId="Windows Live" clId="Web-{4FAE63DD-C731-4DE2-9ED6-5ECC81B85307}" dt="2020-12-20T19:08:50.876" v="31"/>
        <pc:sldMkLst>
          <pc:docMk/>
          <pc:sldMk cId="1015110040" sldId="265"/>
        </pc:sldMkLst>
      </pc:sldChg>
      <pc:sldChg chg="addSp delSp modSp new modTransition addAnim modAnim">
        <pc:chgData name="Paolo Fornoni" userId="e2da7b169bb6ab6b" providerId="Windows Live" clId="Web-{4FAE63DD-C731-4DE2-9ED6-5ECC81B85307}" dt="2020-12-20T22:55:23.857" v="611"/>
        <pc:sldMkLst>
          <pc:docMk/>
          <pc:sldMk cId="2182204790" sldId="265"/>
        </pc:sldMkLst>
        <pc:spChg chg="mod">
          <ac:chgData name="Paolo Fornoni" userId="e2da7b169bb6ab6b" providerId="Windows Live" clId="Web-{4FAE63DD-C731-4DE2-9ED6-5ECC81B85307}" dt="2020-12-20T19:09:10.345" v="35" actId="20577"/>
          <ac:spMkLst>
            <pc:docMk/>
            <pc:sldMk cId="2182204790" sldId="265"/>
            <ac:spMk id="2" creationId="{4533A047-557E-4441-9EE6-2916C6640DF9}"/>
          </ac:spMkLst>
        </pc:spChg>
        <pc:spChg chg="del">
          <ac:chgData name="Paolo Fornoni" userId="e2da7b169bb6ab6b" providerId="Windows Live" clId="Web-{4FAE63DD-C731-4DE2-9ED6-5ECC81B85307}" dt="2020-12-20T19:09:44.783" v="50"/>
          <ac:spMkLst>
            <pc:docMk/>
            <pc:sldMk cId="2182204790" sldId="265"/>
            <ac:spMk id="3" creationId="{541415A7-48E3-4237-AAD0-4F961903C654}"/>
          </ac:spMkLst>
        </pc:spChg>
        <pc:spChg chg="add del mod">
          <ac:chgData name="Paolo Fornoni" userId="e2da7b169bb6ab6b" providerId="Windows Live" clId="Web-{4FAE63DD-C731-4DE2-9ED6-5ECC81B85307}" dt="2020-12-20T19:09:39.708" v="49"/>
          <ac:spMkLst>
            <pc:docMk/>
            <pc:sldMk cId="2182204790" sldId="265"/>
            <ac:spMk id="4" creationId="{E3C75600-6834-4DBF-9C0D-A1526E73234D}"/>
          </ac:spMkLst>
        </pc:spChg>
        <pc:spChg chg="add mod">
          <ac:chgData name="Paolo Fornoni" userId="e2da7b169bb6ab6b" providerId="Windows Live" clId="Web-{4FAE63DD-C731-4DE2-9ED6-5ECC81B85307}" dt="2020-12-20T21:24:31.049" v="418"/>
          <ac:spMkLst>
            <pc:docMk/>
            <pc:sldMk cId="2182204790" sldId="265"/>
            <ac:spMk id="5" creationId="{2CA8EEC9-0DFF-4697-9CC2-DB83A4EBEAD4}"/>
          </ac:spMkLst>
        </pc:spChg>
        <pc:spChg chg="add mod">
          <ac:chgData name="Paolo Fornoni" userId="e2da7b169bb6ab6b" providerId="Windows Live" clId="Web-{4FAE63DD-C731-4DE2-9ED6-5ECC81B85307}" dt="2020-12-20T21:24:31.049" v="415"/>
          <ac:spMkLst>
            <pc:docMk/>
            <pc:sldMk cId="2182204790" sldId="265"/>
            <ac:spMk id="6" creationId="{8E63F82A-7216-4F97-B8F6-C295D8A436C8}"/>
          </ac:spMkLst>
        </pc:spChg>
        <pc:spChg chg="add mod">
          <ac:chgData name="Paolo Fornoni" userId="e2da7b169bb6ab6b" providerId="Windows Live" clId="Web-{4FAE63DD-C731-4DE2-9ED6-5ECC81B85307}" dt="2020-12-20T21:24:31.049" v="412"/>
          <ac:spMkLst>
            <pc:docMk/>
            <pc:sldMk cId="2182204790" sldId="265"/>
            <ac:spMk id="7" creationId="{3F183267-6112-494B-9DBD-03A5F401E57A}"/>
          </ac:spMkLst>
        </pc:spChg>
        <pc:spChg chg="add mod">
          <ac:chgData name="Paolo Fornoni" userId="e2da7b169bb6ab6b" providerId="Windows Live" clId="Web-{4FAE63DD-C731-4DE2-9ED6-5ECC81B85307}" dt="2020-12-20T21:24:31.049" v="417"/>
          <ac:spMkLst>
            <pc:docMk/>
            <pc:sldMk cId="2182204790" sldId="265"/>
            <ac:spMk id="8" creationId="{C45FC1FE-3122-4BF7-A91F-DFEE043976F0}"/>
          </ac:spMkLst>
        </pc:spChg>
        <pc:spChg chg="add mod">
          <ac:chgData name="Paolo Fornoni" userId="e2da7b169bb6ab6b" providerId="Windows Live" clId="Web-{4FAE63DD-C731-4DE2-9ED6-5ECC81B85307}" dt="2020-12-20T22:50:34.350" v="584" actId="20577"/>
          <ac:spMkLst>
            <pc:docMk/>
            <pc:sldMk cId="2182204790" sldId="265"/>
            <ac:spMk id="9" creationId="{62CB1828-EB3E-45DB-B032-0317B2595CDF}"/>
          </ac:spMkLst>
        </pc:spChg>
        <pc:spChg chg="add mod">
          <ac:chgData name="Paolo Fornoni" userId="e2da7b169bb6ab6b" providerId="Windows Live" clId="Web-{4FAE63DD-C731-4DE2-9ED6-5ECC81B85307}" dt="2020-12-20T22:32:41.713" v="490" actId="20577"/>
          <ac:spMkLst>
            <pc:docMk/>
            <pc:sldMk cId="2182204790" sldId="265"/>
            <ac:spMk id="10" creationId="{3D6F049C-5633-4822-B61D-5CFA45D1B50F}"/>
          </ac:spMkLst>
        </pc:spChg>
        <pc:spChg chg="add mod">
          <ac:chgData name="Paolo Fornoni" userId="e2da7b169bb6ab6b" providerId="Windows Live" clId="Web-{4FAE63DD-C731-4DE2-9ED6-5ECC81B85307}" dt="2020-12-20T21:24:31.049" v="416"/>
          <ac:spMkLst>
            <pc:docMk/>
            <pc:sldMk cId="2182204790" sldId="265"/>
            <ac:spMk id="11" creationId="{D6858D05-5D1D-4D62-BF03-1216175966C4}"/>
          </ac:spMkLst>
        </pc:spChg>
        <pc:spChg chg="add mod">
          <ac:chgData name="Paolo Fornoni" userId="e2da7b169bb6ab6b" providerId="Windows Live" clId="Web-{4FAE63DD-C731-4DE2-9ED6-5ECC81B85307}" dt="2020-12-20T21:24:31.049" v="413"/>
          <ac:spMkLst>
            <pc:docMk/>
            <pc:sldMk cId="2182204790" sldId="265"/>
            <ac:spMk id="12" creationId="{4419C6AA-C2F0-43EF-8EC9-CB519AC89FF0}"/>
          </ac:spMkLst>
        </pc:spChg>
        <pc:spChg chg="add mod">
          <ac:chgData name="Paolo Fornoni" userId="e2da7b169bb6ab6b" providerId="Windows Live" clId="Web-{4FAE63DD-C731-4DE2-9ED6-5ECC81B85307}" dt="2020-12-20T21:24:31.049" v="410"/>
          <ac:spMkLst>
            <pc:docMk/>
            <pc:sldMk cId="2182204790" sldId="265"/>
            <ac:spMk id="13" creationId="{226A0486-D23A-4A4E-8A28-924C2371CEAF}"/>
          </ac:spMkLst>
        </pc:spChg>
        <pc:spChg chg="add mod">
          <ac:chgData name="Paolo Fornoni" userId="e2da7b169bb6ab6b" providerId="Windows Live" clId="Web-{4FAE63DD-C731-4DE2-9ED6-5ECC81B85307}" dt="2020-12-20T21:24:31.049" v="409"/>
          <ac:spMkLst>
            <pc:docMk/>
            <pc:sldMk cId="2182204790" sldId="265"/>
            <ac:spMk id="14" creationId="{F401EC9C-4670-46A8-BFD2-BE649B3D113A}"/>
          </ac:spMkLst>
        </pc:spChg>
        <pc:spChg chg="add mod">
          <ac:chgData name="Paolo Fornoni" userId="e2da7b169bb6ab6b" providerId="Windows Live" clId="Web-{4FAE63DD-C731-4DE2-9ED6-5ECC81B85307}" dt="2020-12-20T22:23:51.684" v="473" actId="20577"/>
          <ac:spMkLst>
            <pc:docMk/>
            <pc:sldMk cId="2182204790" sldId="265"/>
            <ac:spMk id="15" creationId="{848318B0-F21C-4490-B73B-737709B84B8F}"/>
          </ac:spMkLst>
        </pc:spChg>
        <pc:spChg chg="add mod">
          <ac:chgData name="Paolo Fornoni" userId="e2da7b169bb6ab6b" providerId="Windows Live" clId="Web-{4FAE63DD-C731-4DE2-9ED6-5ECC81B85307}" dt="2020-12-20T21:24:31.049" v="407"/>
          <ac:spMkLst>
            <pc:docMk/>
            <pc:sldMk cId="2182204790" sldId="265"/>
            <ac:spMk id="16" creationId="{1C997593-26A3-4D05-BD1E-EE9317924538}"/>
          </ac:spMkLst>
        </pc:spChg>
        <pc:grpChg chg="add mod">
          <ac:chgData name="Paolo Fornoni" userId="e2da7b169bb6ab6b" providerId="Windows Live" clId="Web-{4FAE63DD-C731-4DE2-9ED6-5ECC81B85307}" dt="2020-12-20T22:05:24.891" v="462" actId="1076"/>
          <ac:grpSpMkLst>
            <pc:docMk/>
            <pc:sldMk cId="2182204790" sldId="265"/>
            <ac:grpSpMk id="3" creationId="{17B0D79E-A294-4063-89FC-E28D68890BE9}"/>
          </ac:grpSpMkLst>
        </pc:grpChg>
        <pc:grpChg chg="add mod">
          <ac:chgData name="Paolo Fornoni" userId="e2da7b169bb6ab6b" providerId="Windows Live" clId="Web-{4FAE63DD-C731-4DE2-9ED6-5ECC81B85307}" dt="2020-12-20T22:05:10.829" v="460" actId="1076"/>
          <ac:grpSpMkLst>
            <pc:docMk/>
            <pc:sldMk cId="2182204790" sldId="265"/>
            <ac:grpSpMk id="4" creationId="{529D958E-16FA-46A7-B1E3-EBE912C9093D}"/>
          </ac:grpSpMkLst>
        </pc:grpChg>
        <pc:grpChg chg="add mod">
          <ac:chgData name="Paolo Fornoni" userId="e2da7b169bb6ab6b" providerId="Windows Live" clId="Web-{4FAE63DD-C731-4DE2-9ED6-5ECC81B85307}" dt="2020-12-20T22:04:00.217" v="448" actId="1076"/>
          <ac:grpSpMkLst>
            <pc:docMk/>
            <pc:sldMk cId="2182204790" sldId="265"/>
            <ac:grpSpMk id="17" creationId="{5093DCA2-E12C-4C79-BA8E-A3D8F9661F12}"/>
          </ac:grpSpMkLst>
        </pc:grpChg>
        <pc:grpChg chg="add mod">
          <ac:chgData name="Paolo Fornoni" userId="e2da7b169bb6ab6b" providerId="Windows Live" clId="Web-{4FAE63DD-C731-4DE2-9ED6-5ECC81B85307}" dt="2020-12-20T22:03:55.483" v="447" actId="1076"/>
          <ac:grpSpMkLst>
            <pc:docMk/>
            <pc:sldMk cId="2182204790" sldId="265"/>
            <ac:grpSpMk id="18" creationId="{D24CA5E7-D8AB-49B6-A1A3-289FA92B11FA}"/>
          </ac:grpSpMkLst>
        </pc:grpChg>
        <pc:picChg chg="add del mod">
          <ac:chgData name="Paolo Fornoni" userId="e2da7b169bb6ab6b" providerId="Windows Live" clId="Web-{4FAE63DD-C731-4DE2-9ED6-5ECC81B85307}" dt="2020-12-20T22:55:23.857" v="611"/>
          <ac:picMkLst>
            <pc:docMk/>
            <pc:sldMk cId="2182204790" sldId="265"/>
            <ac:picMk id="19" creationId="{A3DEC75D-74F3-4277-83DD-F24D2514E50E}"/>
          </ac:picMkLst>
        </pc:picChg>
      </pc:sldChg>
    </pc:docChg>
  </pc:docChgLst>
  <pc:docChgLst>
    <pc:chgData name="Paolo Fornoni" userId="e2da7b169bb6ab6b" providerId="Windows Live" clId="Web-{11F1D2C6-71FA-4223-B88C-631E18B91E5C}"/>
    <pc:docChg chg="addSld modSld modMainMaster">
      <pc:chgData name="Paolo Fornoni" userId="e2da7b169bb6ab6b" providerId="Windows Live" clId="Web-{11F1D2C6-71FA-4223-B88C-631E18B91E5C}" dt="2020-12-20T17:18:14.139" v="551" actId="20577"/>
      <pc:docMkLst>
        <pc:docMk/>
      </pc:docMkLst>
      <pc:sldChg chg="addSp delSp modSp mod">
        <pc:chgData name="Paolo Fornoni" userId="e2da7b169bb6ab6b" providerId="Windows Live" clId="Web-{11F1D2C6-71FA-4223-B88C-631E18B91E5C}" dt="2020-12-20T16:37:47.170" v="481"/>
        <pc:sldMkLst>
          <pc:docMk/>
          <pc:sldMk cId="3383649683" sldId="257"/>
        </pc:sldMkLst>
        <pc:spChg chg="mod">
          <ac:chgData name="Paolo Fornoni" userId="e2da7b169bb6ab6b" providerId="Windows Live" clId="Web-{11F1D2C6-71FA-4223-B88C-631E18B91E5C}" dt="2020-12-20T16:37:32.030" v="472"/>
          <ac:spMkLst>
            <pc:docMk/>
            <pc:sldMk cId="3383649683" sldId="257"/>
            <ac:spMk id="4" creationId="{00000000-0000-0000-0000-000000000000}"/>
          </ac:spMkLst>
        </pc:spChg>
        <pc:spChg chg="add mod">
          <ac:chgData name="Paolo Fornoni" userId="e2da7b169bb6ab6b" providerId="Windows Live" clId="Web-{11F1D2C6-71FA-4223-B88C-631E18B91E5C}" dt="2020-12-20T16:19:01.792" v="393" actId="20577"/>
          <ac:spMkLst>
            <pc:docMk/>
            <pc:sldMk cId="3383649683" sldId="257"/>
            <ac:spMk id="56" creationId="{9249C478-E05F-4B9F-8CC2-9E38AF1CC9E5}"/>
          </ac:spMkLst>
        </pc:spChg>
        <pc:spChg chg="add del mod">
          <ac:chgData name="Paolo Fornoni" userId="e2da7b169bb6ab6b" providerId="Windows Live" clId="Web-{11F1D2C6-71FA-4223-B88C-631E18B91E5C}" dt="2020-12-20T16:05:34.884" v="155"/>
          <ac:spMkLst>
            <pc:docMk/>
            <pc:sldMk cId="3383649683" sldId="257"/>
            <ac:spMk id="57" creationId="{D8875B52-A8A1-45E9-BF02-A03363988971}"/>
          </ac:spMkLst>
        </pc:spChg>
        <pc:spChg chg="add mod">
          <ac:chgData name="Paolo Fornoni" userId="e2da7b169bb6ab6b" providerId="Windows Live" clId="Web-{11F1D2C6-71FA-4223-B88C-631E18B91E5C}" dt="2020-12-20T16:18:18.370" v="389"/>
          <ac:spMkLst>
            <pc:docMk/>
            <pc:sldMk cId="3383649683" sldId="257"/>
            <ac:spMk id="68" creationId="{6D67AE63-9E64-4375-8EA1-BDAF00E37489}"/>
          </ac:spMkLst>
        </pc:spChg>
        <pc:spChg chg="add mod">
          <ac:chgData name="Paolo Fornoni" userId="e2da7b169bb6ab6b" providerId="Windows Live" clId="Web-{11F1D2C6-71FA-4223-B88C-631E18B91E5C}" dt="2020-12-20T16:18:18.448" v="390"/>
          <ac:spMkLst>
            <pc:docMk/>
            <pc:sldMk cId="3383649683" sldId="257"/>
            <ac:spMk id="69" creationId="{238907C4-23FE-46B8-B9C5-CE7B0AD0D60D}"/>
          </ac:spMkLst>
        </pc:spChg>
        <pc:spChg chg="add mod">
          <ac:chgData name="Paolo Fornoni" userId="e2da7b169bb6ab6b" providerId="Windows Live" clId="Web-{11F1D2C6-71FA-4223-B88C-631E18B91E5C}" dt="2020-12-20T16:18:18.527" v="391"/>
          <ac:spMkLst>
            <pc:docMk/>
            <pc:sldMk cId="3383649683" sldId="257"/>
            <ac:spMk id="70" creationId="{6E14C35E-FB34-4BFD-B640-B6709BE744C0}"/>
          </ac:spMkLst>
        </pc:spChg>
        <pc:spChg chg="add mod">
          <ac:chgData name="Paolo Fornoni" userId="e2da7b169bb6ab6b" providerId="Windows Live" clId="Web-{11F1D2C6-71FA-4223-B88C-631E18B91E5C}" dt="2020-12-20T16:37:37.608" v="473"/>
          <ac:spMkLst>
            <pc:docMk/>
            <pc:sldMk cId="3383649683" sldId="257"/>
            <ac:spMk id="72" creationId="{8AC87914-AE95-41BA-A343-17FA06E0C8E1}"/>
          </ac:spMkLst>
        </pc:spChg>
        <pc:spChg chg="add del">
          <ac:chgData name="Paolo Fornoni" userId="e2da7b169bb6ab6b" providerId="Windows Live" clId="Web-{11F1D2C6-71FA-4223-B88C-631E18B91E5C}" dt="2020-12-20T16:11:20.119" v="288"/>
          <ac:spMkLst>
            <pc:docMk/>
            <pc:sldMk cId="3383649683" sldId="257"/>
            <ac:spMk id="73" creationId="{E293B16E-19BB-48CA-BEC0-690A00E9EF4C}"/>
          </ac:spMkLst>
        </pc:spChg>
        <pc:spChg chg="add mod">
          <ac:chgData name="Paolo Fornoni" userId="e2da7b169bb6ab6b" providerId="Windows Live" clId="Web-{11F1D2C6-71FA-4223-B88C-631E18B91E5C}" dt="2020-12-20T16:37:40.686" v="474"/>
          <ac:spMkLst>
            <pc:docMk/>
            <pc:sldMk cId="3383649683" sldId="257"/>
            <ac:spMk id="94" creationId="{5BEB55DB-F33B-4D5D-A153-4E1A6B719279}"/>
          </ac:spMkLst>
        </pc:spChg>
        <pc:spChg chg="add mod">
          <ac:chgData name="Paolo Fornoni" userId="e2da7b169bb6ab6b" providerId="Windows Live" clId="Web-{11F1D2C6-71FA-4223-B88C-631E18B91E5C}" dt="2020-12-20T16:17:20.761" v="376"/>
          <ac:spMkLst>
            <pc:docMk/>
            <pc:sldMk cId="3383649683" sldId="257"/>
            <ac:spMk id="96" creationId="{47E564CA-1A55-47AD-B6D5-C705AD81252D}"/>
          </ac:spMkLst>
        </pc:spChg>
        <pc:spChg chg="add del">
          <ac:chgData name="Paolo Fornoni" userId="e2da7b169bb6ab6b" providerId="Windows Live" clId="Web-{11F1D2C6-71FA-4223-B88C-631E18B91E5C}" dt="2020-12-20T16:14:06.416" v="349"/>
          <ac:spMkLst>
            <pc:docMk/>
            <pc:sldMk cId="3383649683" sldId="257"/>
            <ac:spMk id="97" creationId="{938AB8E5-8F4D-47AD-9650-555169DE4F2E}"/>
          </ac:spMkLst>
        </pc:spChg>
        <pc:spChg chg="add del">
          <ac:chgData name="Paolo Fornoni" userId="e2da7b169bb6ab6b" providerId="Windows Live" clId="Web-{11F1D2C6-71FA-4223-B88C-631E18B91E5C}" dt="2020-12-20T16:14:15.729" v="352"/>
          <ac:spMkLst>
            <pc:docMk/>
            <pc:sldMk cId="3383649683" sldId="257"/>
            <ac:spMk id="98" creationId="{938AB8E5-8F4D-47AD-9650-555169DE4F2E}"/>
          </ac:spMkLst>
        </pc:spChg>
        <pc:spChg chg="add mod">
          <ac:chgData name="Paolo Fornoni" userId="e2da7b169bb6ab6b" providerId="Windows Live" clId="Web-{11F1D2C6-71FA-4223-B88C-631E18B91E5C}" dt="2020-12-20T16:17:20.854" v="377"/>
          <ac:spMkLst>
            <pc:docMk/>
            <pc:sldMk cId="3383649683" sldId="257"/>
            <ac:spMk id="99" creationId="{ED717056-3DA6-4D29-B004-1959C9F7307F}"/>
          </ac:spMkLst>
        </pc:spChg>
        <pc:spChg chg="add mod">
          <ac:chgData name="Paolo Fornoni" userId="e2da7b169bb6ab6b" providerId="Windows Live" clId="Web-{11F1D2C6-71FA-4223-B88C-631E18B91E5C}" dt="2020-12-20T16:17:20.948" v="378"/>
          <ac:spMkLst>
            <pc:docMk/>
            <pc:sldMk cId="3383649683" sldId="257"/>
            <ac:spMk id="100" creationId="{0D8767A7-4175-4AC7-97D3-24BD0F3BD91F}"/>
          </ac:spMkLst>
        </pc:spChg>
        <pc:grpChg chg="add">
          <ac:chgData name="Paolo Fornoni" userId="e2da7b169bb6ab6b" providerId="Windows Live" clId="Web-{11F1D2C6-71FA-4223-B88C-631E18B91E5C}" dt="2020-12-20T16:09:14.728" v="221"/>
          <ac:grpSpMkLst>
            <pc:docMk/>
            <pc:sldMk cId="3383649683" sldId="257"/>
            <ac:grpSpMk id="71" creationId="{6FB4F7C5-6CEB-438A-A803-5EC421FE500F}"/>
          </ac:grpSpMkLst>
        </pc:grpChg>
        <pc:grpChg chg="add">
          <ac:chgData name="Paolo Fornoni" userId="e2da7b169bb6ab6b" providerId="Windows Live" clId="Web-{11F1D2C6-71FA-4223-B88C-631E18B91E5C}" dt="2020-12-20T16:13:10.588" v="336"/>
          <ac:grpSpMkLst>
            <pc:docMk/>
            <pc:sldMk cId="3383649683" sldId="257"/>
            <ac:grpSpMk id="95" creationId="{E10B87A7-05F0-42E3-BD01-DE06346F2500}"/>
          </ac:grpSpMkLst>
        </pc:grpChg>
        <pc:grpChg chg="add mod">
          <ac:chgData name="Paolo Fornoni" userId="e2da7b169bb6ab6b" providerId="Windows Live" clId="Web-{11F1D2C6-71FA-4223-B88C-631E18B91E5C}" dt="2020-12-20T16:20:13.496" v="415" actId="1076"/>
          <ac:grpSpMkLst>
            <pc:docMk/>
            <pc:sldMk cId="3383649683" sldId="257"/>
            <ac:grpSpMk id="101" creationId="{8417AB63-2A70-4F11-940F-869506ED10FB}"/>
          </ac:grpSpMkLst>
        </pc:grpChg>
        <pc:graphicFrameChg chg="mod modGraphic">
          <ac:chgData name="Paolo Fornoni" userId="e2da7b169bb6ab6b" providerId="Windows Live" clId="Web-{11F1D2C6-71FA-4223-B88C-631E18B91E5C}" dt="2020-12-20T16:37:47.170" v="481"/>
          <ac:graphicFrameMkLst>
            <pc:docMk/>
            <pc:sldMk cId="3383649683" sldId="257"/>
            <ac:graphicFrameMk id="8" creationId="{9488593C-77D4-44D5-8616-AC24C13B6F99}"/>
          </ac:graphicFrameMkLst>
        </pc:graphicFrameChg>
        <pc:graphicFrameChg chg="del mod">
          <ac:chgData name="Paolo Fornoni" userId="e2da7b169bb6ab6b" providerId="Windows Live" clId="Web-{11F1D2C6-71FA-4223-B88C-631E18B91E5C}" dt="2020-12-20T16:12:17.869" v="332"/>
          <ac:graphicFrameMkLst>
            <pc:docMk/>
            <pc:sldMk cId="3383649683" sldId="257"/>
            <ac:graphicFrameMk id="12" creationId="{DFC547B8-C17A-46E8-BB8C-48799C04C2A7}"/>
          </ac:graphicFrameMkLst>
        </pc:graphicFrameChg>
      </pc:sldChg>
      <pc:sldChg chg="mod">
        <pc:chgData name="Paolo Fornoni" userId="e2da7b169bb6ab6b" providerId="Windows Live" clId="Web-{11F1D2C6-71FA-4223-B88C-631E18B91E5C}" dt="2020-12-20T15:57:45.836" v="46"/>
        <pc:sldMkLst>
          <pc:docMk/>
          <pc:sldMk cId="1751112552" sldId="261"/>
        </pc:sldMkLst>
      </pc:sldChg>
      <pc:sldChg chg="modSp mod">
        <pc:chgData name="Paolo Fornoni" userId="e2da7b169bb6ab6b" providerId="Windows Live" clId="Web-{11F1D2C6-71FA-4223-B88C-631E18B91E5C}" dt="2020-12-20T16:41:28.124" v="545" actId="20577"/>
        <pc:sldMkLst>
          <pc:docMk/>
          <pc:sldMk cId="2038895731" sldId="262"/>
        </pc:sldMkLst>
        <pc:spChg chg="mod">
          <ac:chgData name="Paolo Fornoni" userId="e2da7b169bb6ab6b" providerId="Windows Live" clId="Web-{11F1D2C6-71FA-4223-B88C-631E18B91E5C}" dt="2020-12-20T16:37:04.936" v="469"/>
          <ac:spMkLst>
            <pc:docMk/>
            <pc:sldMk cId="2038895731" sldId="262"/>
            <ac:spMk id="23" creationId="{0E8834E2-0637-4817-8AC2-E882BABE2FCA}"/>
          </ac:spMkLst>
        </pc:spChg>
        <pc:spChg chg="mod">
          <ac:chgData name="Paolo Fornoni" userId="e2da7b169bb6ab6b" providerId="Windows Live" clId="Web-{11F1D2C6-71FA-4223-B88C-631E18B91E5C}" dt="2020-12-20T16:41:28.124" v="545" actId="20577"/>
          <ac:spMkLst>
            <pc:docMk/>
            <pc:sldMk cId="2038895731" sldId="262"/>
            <ac:spMk id="24" creationId="{724ACF46-A76F-4468-9A99-D026C50779A9}"/>
          </ac:spMkLst>
        </pc:spChg>
        <pc:spChg chg="mod">
          <ac:chgData name="Paolo Fornoni" userId="e2da7b169bb6ab6b" providerId="Windows Live" clId="Web-{11F1D2C6-71FA-4223-B88C-631E18B91E5C}" dt="2020-12-20T16:37:04.998" v="471"/>
          <ac:spMkLst>
            <pc:docMk/>
            <pc:sldMk cId="2038895731" sldId="262"/>
            <ac:spMk id="25" creationId="{FF2B9BE1-1CE6-4029-97C9-91BBE603FC92}"/>
          </ac:spMkLst>
        </pc:spChg>
        <pc:spChg chg="mod">
          <ac:chgData name="Paolo Fornoni" userId="e2da7b169bb6ab6b" providerId="Windows Live" clId="Web-{11F1D2C6-71FA-4223-B88C-631E18B91E5C}" dt="2020-12-20T16:37:04.405" v="453"/>
          <ac:spMkLst>
            <pc:docMk/>
            <pc:sldMk cId="2038895731" sldId="262"/>
            <ac:spMk id="294" creationId="{1E747F6E-8C31-4C1D-8FAB-9E409AC9FAA5}"/>
          </ac:spMkLst>
        </pc:spChg>
        <pc:spChg chg="mod">
          <ac:chgData name="Paolo Fornoni" userId="e2da7b169bb6ab6b" providerId="Windows Live" clId="Web-{11F1D2C6-71FA-4223-B88C-631E18B91E5C}" dt="2020-12-20T16:40:57.812" v="541"/>
          <ac:spMkLst>
            <pc:docMk/>
            <pc:sldMk cId="2038895731" sldId="262"/>
            <ac:spMk id="298" creationId="{EA5DD120-9E43-45BA-B121-781051CB3C8B}"/>
          </ac:spMkLst>
        </pc:spChg>
        <pc:spChg chg="mod">
          <ac:chgData name="Paolo Fornoni" userId="e2da7b169bb6ab6b" providerId="Windows Live" clId="Web-{11F1D2C6-71FA-4223-B88C-631E18B91E5C}" dt="2020-12-20T16:37:04.483" v="455"/>
          <ac:spMkLst>
            <pc:docMk/>
            <pc:sldMk cId="2038895731" sldId="262"/>
            <ac:spMk id="309" creationId="{51554069-478F-484D-93A9-287E17C7FAA9}"/>
          </ac:spMkLst>
        </pc:spChg>
        <pc:spChg chg="mod">
          <ac:chgData name="Paolo Fornoni" userId="e2da7b169bb6ab6b" providerId="Windows Live" clId="Web-{11F1D2C6-71FA-4223-B88C-631E18B91E5C}" dt="2020-12-20T16:37:04.514" v="456"/>
          <ac:spMkLst>
            <pc:docMk/>
            <pc:sldMk cId="2038895731" sldId="262"/>
            <ac:spMk id="314" creationId="{C49FDEEB-B2EF-499E-9025-8629723C3B50}"/>
          </ac:spMkLst>
        </pc:spChg>
        <pc:spChg chg="mod">
          <ac:chgData name="Paolo Fornoni" userId="e2da7b169bb6ab6b" providerId="Windows Live" clId="Web-{11F1D2C6-71FA-4223-B88C-631E18B91E5C}" dt="2020-12-20T16:37:04.545" v="457"/>
          <ac:spMkLst>
            <pc:docMk/>
            <pc:sldMk cId="2038895731" sldId="262"/>
            <ac:spMk id="315" creationId="{EA183371-37B6-4093-B520-1F3A87321275}"/>
          </ac:spMkLst>
        </pc:spChg>
        <pc:spChg chg="mod">
          <ac:chgData name="Paolo Fornoni" userId="e2da7b169bb6ab6b" providerId="Windows Live" clId="Web-{11F1D2C6-71FA-4223-B88C-631E18B91E5C}" dt="2020-12-20T16:37:04.577" v="458"/>
          <ac:spMkLst>
            <pc:docMk/>
            <pc:sldMk cId="2038895731" sldId="262"/>
            <ac:spMk id="316" creationId="{635505C1-723C-4A98-AF78-A084932D6390}"/>
          </ac:spMkLst>
        </pc:spChg>
        <pc:spChg chg="mod">
          <ac:chgData name="Paolo Fornoni" userId="e2da7b169bb6ab6b" providerId="Windows Live" clId="Web-{11F1D2C6-71FA-4223-B88C-631E18B91E5C}" dt="2020-12-20T16:37:04.608" v="459"/>
          <ac:spMkLst>
            <pc:docMk/>
            <pc:sldMk cId="2038895731" sldId="262"/>
            <ac:spMk id="317" creationId="{6360AC10-0AC0-4A1E-93FB-449AD7E7EB51}"/>
          </ac:spMkLst>
        </pc:spChg>
        <pc:spChg chg="mod">
          <ac:chgData name="Paolo Fornoni" userId="e2da7b169bb6ab6b" providerId="Windows Live" clId="Web-{11F1D2C6-71FA-4223-B88C-631E18B91E5C}" dt="2020-12-20T16:37:04.624" v="460"/>
          <ac:spMkLst>
            <pc:docMk/>
            <pc:sldMk cId="2038895731" sldId="262"/>
            <ac:spMk id="318" creationId="{E23E5DA5-63DD-4979-B15F-EBFE7813BCC9}"/>
          </ac:spMkLst>
        </pc:spChg>
        <pc:spChg chg="mod">
          <ac:chgData name="Paolo Fornoni" userId="e2da7b169bb6ab6b" providerId="Windows Live" clId="Web-{11F1D2C6-71FA-4223-B88C-631E18B91E5C}" dt="2020-12-20T16:40:57.812" v="540"/>
          <ac:spMkLst>
            <pc:docMk/>
            <pc:sldMk cId="2038895731" sldId="262"/>
            <ac:spMk id="320" creationId="{13C5D589-FDA4-4E07-82B2-0C234BE6F535}"/>
          </ac:spMkLst>
        </pc:spChg>
        <pc:spChg chg="mod">
          <ac:chgData name="Paolo Fornoni" userId="e2da7b169bb6ab6b" providerId="Windows Live" clId="Web-{11F1D2C6-71FA-4223-B88C-631E18B91E5C}" dt="2020-12-20T16:40:57.812" v="536"/>
          <ac:spMkLst>
            <pc:docMk/>
            <pc:sldMk cId="2038895731" sldId="262"/>
            <ac:spMk id="321" creationId="{BCB53744-9689-4C58-AA29-AC05DE437FD4}"/>
          </ac:spMkLst>
        </pc:spChg>
        <pc:spChg chg="mod">
          <ac:chgData name="Paolo Fornoni" userId="e2da7b169bb6ab6b" providerId="Windows Live" clId="Web-{11F1D2C6-71FA-4223-B88C-631E18B91E5C}" dt="2020-12-20T16:40:57.812" v="539"/>
          <ac:spMkLst>
            <pc:docMk/>
            <pc:sldMk cId="2038895731" sldId="262"/>
            <ac:spMk id="322" creationId="{E3BBBE78-7253-4FC7-BEEA-37F3ED0AAB06}"/>
          </ac:spMkLst>
        </pc:spChg>
        <pc:spChg chg="mod">
          <ac:chgData name="Paolo Fornoni" userId="e2da7b169bb6ab6b" providerId="Windows Live" clId="Web-{11F1D2C6-71FA-4223-B88C-631E18B91E5C}" dt="2020-12-20T16:40:57.812" v="538"/>
          <ac:spMkLst>
            <pc:docMk/>
            <pc:sldMk cId="2038895731" sldId="262"/>
            <ac:spMk id="323" creationId="{055821D2-C383-44EA-8E76-A5412A681128}"/>
          </ac:spMkLst>
        </pc:spChg>
        <pc:spChg chg="mod">
          <ac:chgData name="Paolo Fornoni" userId="e2da7b169bb6ab6b" providerId="Windows Live" clId="Web-{11F1D2C6-71FA-4223-B88C-631E18B91E5C}" dt="2020-12-20T16:40:57.812" v="535"/>
          <ac:spMkLst>
            <pc:docMk/>
            <pc:sldMk cId="2038895731" sldId="262"/>
            <ac:spMk id="324" creationId="{9C8E9F11-E66A-41D9-81DF-AE7E8B5C5341}"/>
          </ac:spMkLst>
        </pc:spChg>
        <pc:spChg chg="mod">
          <ac:chgData name="Paolo Fornoni" userId="e2da7b169bb6ab6b" providerId="Windows Live" clId="Web-{11F1D2C6-71FA-4223-B88C-631E18B91E5C}" dt="2020-12-20T16:37:04.764" v="464"/>
          <ac:spMkLst>
            <pc:docMk/>
            <pc:sldMk cId="2038895731" sldId="262"/>
            <ac:spMk id="327" creationId="{AE5A1719-F0DC-4A5C-B65D-B695FFA6114A}"/>
          </ac:spMkLst>
        </pc:spChg>
        <pc:spChg chg="mod">
          <ac:chgData name="Paolo Fornoni" userId="e2da7b169bb6ab6b" providerId="Windows Live" clId="Web-{11F1D2C6-71FA-4223-B88C-631E18B91E5C}" dt="2020-12-20T16:37:04.795" v="465"/>
          <ac:spMkLst>
            <pc:docMk/>
            <pc:sldMk cId="2038895731" sldId="262"/>
            <ac:spMk id="328" creationId="{9D7A8783-8D1B-4889-9DD9-A2B982973C60}"/>
          </ac:spMkLst>
        </pc:spChg>
        <pc:spChg chg="mod">
          <ac:chgData name="Paolo Fornoni" userId="e2da7b169bb6ab6b" providerId="Windows Live" clId="Web-{11F1D2C6-71FA-4223-B88C-631E18B91E5C}" dt="2020-12-20T16:37:04.827" v="466"/>
          <ac:spMkLst>
            <pc:docMk/>
            <pc:sldMk cId="2038895731" sldId="262"/>
            <ac:spMk id="329" creationId="{7C9E3A5B-A01B-4252-BCE6-FF5D27E900D5}"/>
          </ac:spMkLst>
        </pc:spChg>
        <pc:spChg chg="mod">
          <ac:chgData name="Paolo Fornoni" userId="e2da7b169bb6ab6b" providerId="Windows Live" clId="Web-{11F1D2C6-71FA-4223-B88C-631E18B91E5C}" dt="2020-12-20T16:37:04.858" v="467"/>
          <ac:spMkLst>
            <pc:docMk/>
            <pc:sldMk cId="2038895731" sldId="262"/>
            <ac:spMk id="330" creationId="{C1D7DCD7-A27F-4CF8-836C-9172B30829EB}"/>
          </ac:spMkLst>
        </pc:spChg>
        <pc:spChg chg="mod">
          <ac:chgData name="Paolo Fornoni" userId="e2da7b169bb6ab6b" providerId="Windows Live" clId="Web-{11F1D2C6-71FA-4223-B88C-631E18B91E5C}" dt="2020-12-20T16:37:04.905" v="468"/>
          <ac:spMkLst>
            <pc:docMk/>
            <pc:sldMk cId="2038895731" sldId="262"/>
            <ac:spMk id="331" creationId="{F1A36F58-4437-4974-BE6A-647CD06E2C88}"/>
          </ac:spMkLst>
        </pc:spChg>
      </pc:sldChg>
      <pc:sldChg chg="modSp mod">
        <pc:chgData name="Paolo Fornoni" userId="e2da7b169bb6ab6b" providerId="Windows Live" clId="Web-{11F1D2C6-71FA-4223-B88C-631E18B91E5C}" dt="2020-12-20T16:01:31.508" v="90" actId="20577"/>
        <pc:sldMkLst>
          <pc:docMk/>
          <pc:sldMk cId="2465107779" sldId="263"/>
        </pc:sldMkLst>
        <pc:spChg chg="mod">
          <ac:chgData name="Paolo Fornoni" userId="e2da7b169bb6ab6b" providerId="Windows Live" clId="Web-{11F1D2C6-71FA-4223-B88C-631E18B91E5C}" dt="2020-12-20T16:01:31.508" v="90" actId="20577"/>
          <ac:spMkLst>
            <pc:docMk/>
            <pc:sldMk cId="2465107779" sldId="263"/>
            <ac:spMk id="4" creationId="{00000000-0000-0000-0000-000000000000}"/>
          </ac:spMkLst>
        </pc:spChg>
      </pc:sldChg>
      <pc:sldChg chg="modSp new mod">
        <pc:chgData name="Paolo Fornoni" userId="e2da7b169bb6ab6b" providerId="Windows Live" clId="Web-{11F1D2C6-71FA-4223-B88C-631E18B91E5C}" dt="2020-12-20T16:36:39.233" v="431" actId="20577"/>
        <pc:sldMkLst>
          <pc:docMk/>
          <pc:sldMk cId="998120596" sldId="264"/>
        </pc:sldMkLst>
        <pc:spChg chg="mod">
          <ac:chgData name="Paolo Fornoni" userId="e2da7b169bb6ab6b" providerId="Windows Live" clId="Web-{11F1D2C6-71FA-4223-B88C-631E18B91E5C}" dt="2020-12-20T16:36:39.233" v="431" actId="20577"/>
          <ac:spMkLst>
            <pc:docMk/>
            <pc:sldMk cId="998120596" sldId="264"/>
            <ac:spMk id="2" creationId="{954BBDC3-ED7E-471A-B6C2-6FA18163D830}"/>
          </ac:spMkLst>
        </pc:spChg>
      </pc:sldChg>
      <pc:sldChg chg="modSp new">
        <pc:chgData name="Paolo Fornoni" userId="e2da7b169bb6ab6b" providerId="Windows Live" clId="Web-{11F1D2C6-71FA-4223-B88C-631E18B91E5C}" dt="2020-12-20T17:18:12.185" v="549" actId="20577"/>
        <pc:sldMkLst>
          <pc:docMk/>
          <pc:sldMk cId="1015110040" sldId="265"/>
        </pc:sldMkLst>
        <pc:spChg chg="mod">
          <ac:chgData name="Paolo Fornoni" userId="e2da7b169bb6ab6b" providerId="Windows Live" clId="Web-{11F1D2C6-71FA-4223-B88C-631E18B91E5C}" dt="2020-12-20T17:18:12.185" v="549" actId="20577"/>
          <ac:spMkLst>
            <pc:docMk/>
            <pc:sldMk cId="1015110040" sldId="265"/>
            <ac:spMk id="2" creationId="{0812FCE8-3E01-420E-A4AA-FA281F1F5EE7}"/>
          </ac:spMkLst>
        </pc:spChg>
      </pc:sldChg>
      <pc:sldMasterChg chg="mod setBg modSldLayout">
        <pc:chgData name="Paolo Fornoni" userId="e2da7b169bb6ab6b" providerId="Windows Live" clId="Web-{11F1D2C6-71FA-4223-B88C-631E18B91E5C}" dt="2020-12-20T15:57:45.836" v="46"/>
        <pc:sldMasterMkLst>
          <pc:docMk/>
          <pc:sldMasterMk cId="1119611595" sldId="2147483648"/>
        </pc:sldMasterMkLst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514812613" sldId="2147483649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1258886870" sldId="2147483650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1961922152" sldId="2147483651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2306006083" sldId="2147483652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840953296" sldId="2147483653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3478442127" sldId="2147483654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1925977776" sldId="2147483655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3867585786" sldId="2147483656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2548063847" sldId="2147483657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1191555412" sldId="2147483658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283366979" sldId="2147483659"/>
          </pc:sldLayoutMkLst>
        </pc:sldLayoutChg>
        <pc:sldLayoutChg chg="mod">
          <pc:chgData name="Paolo Fornoni" userId="e2da7b169bb6ab6b" providerId="Windows Live" clId="Web-{11F1D2C6-71FA-4223-B88C-631E18B91E5C}" dt="2020-12-20T15:57:45.836" v="46"/>
          <pc:sldLayoutMkLst>
            <pc:docMk/>
            <pc:sldMasterMk cId="1119611595" sldId="2147483648"/>
            <pc:sldLayoutMk cId="2032805427" sldId="2147483661"/>
          </pc:sldLayoutMkLst>
        </pc:sldLayoutChg>
      </pc:sldMasterChg>
    </pc:docChg>
  </pc:docChgLst>
  <pc:docChgLst>
    <pc:chgData name="Paolo Fornoni" userId="e2da7b169bb6ab6b" providerId="Windows Live" clId="Web-{25017A5D-F8C0-4CE8-99CB-DB5A7E003D36}"/>
    <pc:docChg chg="modSld">
      <pc:chgData name="Paolo Fornoni" userId="e2da7b169bb6ab6b" providerId="Windows Live" clId="Web-{25017A5D-F8C0-4CE8-99CB-DB5A7E003D36}" dt="2020-12-20T12:51:40.514" v="1" actId="1076"/>
      <pc:docMkLst>
        <pc:docMk/>
      </pc:docMkLst>
      <pc:sldChg chg="modSp">
        <pc:chgData name="Paolo Fornoni" userId="e2da7b169bb6ab6b" providerId="Windows Live" clId="Web-{25017A5D-F8C0-4CE8-99CB-DB5A7E003D36}" dt="2020-12-20T12:51:40.514" v="1" actId="1076"/>
        <pc:sldMkLst>
          <pc:docMk/>
          <pc:sldMk cId="3383649683" sldId="257"/>
        </pc:sldMkLst>
        <pc:spChg chg="mod">
          <ac:chgData name="Paolo Fornoni" userId="e2da7b169bb6ab6b" providerId="Windows Live" clId="Web-{25017A5D-F8C0-4CE8-99CB-DB5A7E003D36}" dt="2020-12-20T12:51:40.514" v="1" actId="1076"/>
          <ac:spMkLst>
            <pc:docMk/>
            <pc:sldMk cId="3383649683" sldId="257"/>
            <ac:spMk id="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A0D71-53EA-430C-A10B-CA11CE7AFAD4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66A730-0A73-4BD0-9541-279DEB0B69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28871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arenR"/>
            </a:pPr>
            <a:r>
              <a:rPr lang="it-IT" dirty="0"/>
              <a:t>Cos’è </a:t>
            </a:r>
            <a:r>
              <a:rPr lang="it-IT" dirty="0" err="1"/>
              <a:t>predictive</a:t>
            </a:r>
            <a:r>
              <a:rPr lang="it-IT" dirty="0"/>
              <a:t> </a:t>
            </a:r>
            <a:r>
              <a:rPr lang="it-IT" dirty="0" err="1"/>
              <a:t>maintenance</a:t>
            </a:r>
            <a:r>
              <a:rPr lang="it-IT" dirty="0"/>
              <a:t>: si occupa di </a:t>
            </a:r>
            <a:r>
              <a:rPr lang="it-IT" dirty="0" err="1"/>
              <a:t>predirre</a:t>
            </a:r>
            <a:r>
              <a:rPr lang="it-IT" dirty="0"/>
              <a:t> il guasto di sistemi e/o dispositivi</a:t>
            </a:r>
          </a:p>
          <a:p>
            <a:pPr marL="228600" indent="-228600">
              <a:buAutoNum type="arabicParenR"/>
            </a:pPr>
            <a:r>
              <a:rPr lang="it-IT" dirty="0"/>
              <a:t>Applicazione attuale: condizionatori applicati a antenne di trasmissione</a:t>
            </a:r>
          </a:p>
          <a:p>
            <a:pPr marL="228600" indent="-228600">
              <a:buAutoNum type="arabicParenR"/>
            </a:pPr>
            <a:r>
              <a:rPr lang="it-IT" dirty="0"/>
              <a:t>Dataset contiene 300 giorni per ogni sito. </a:t>
            </a:r>
            <a:r>
              <a:rPr lang="it-IT" dirty="0" err="1"/>
              <a:t>Hold</a:t>
            </a:r>
            <a:r>
              <a:rPr lang="it-IT" dirty="0"/>
              <a:t> out di siti: un sito appare solo nel training set o nel test set</a:t>
            </a:r>
          </a:p>
          <a:p>
            <a:pPr marL="228600" indent="-228600">
              <a:buAutoNum type="arabicParenR"/>
            </a:pPr>
            <a:r>
              <a:rPr lang="it-IT" dirty="0"/>
              <a:t>Dataset </a:t>
            </a:r>
            <a:r>
              <a:rPr lang="it-IT" dirty="0" err="1"/>
              <a:t>analysis</a:t>
            </a:r>
            <a:r>
              <a:rPr lang="it-IT" dirty="0"/>
              <a:t>: Il numero di giorni in cui c’è stato un guasto è sicuramente minore del numero di giorni in cui tutto funziona correttamente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66A730-0A73-4BD0-9541-279DEB0B6960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17247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66A730-0A73-4BD0-9541-279DEB0B6960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86760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Dati i precedenti risultati in testing abbiamo tratto le possibili seguenti conclusioni:</a:t>
            </a:r>
          </a:p>
          <a:p>
            <a:pPr marL="228600" indent="-228600">
              <a:buAutoNum type="arabicParenR"/>
            </a:pPr>
            <a:r>
              <a:rPr lang="it-IT" dirty="0"/>
              <a:t>Il dataset potrebbe essere non adatto per il task richiesto, tutte le features hanno distribuzioni pesantemente </a:t>
            </a:r>
            <a:r>
              <a:rPr lang="it-IT" dirty="0" err="1"/>
              <a:t>overlapping</a:t>
            </a:r>
            <a:r>
              <a:rPr lang="it-IT" dirty="0"/>
              <a:t> fra classi negative e classi positive</a:t>
            </a:r>
          </a:p>
          <a:p>
            <a:pPr marL="228600" indent="-228600">
              <a:buAutoNum type="arabicParenR"/>
            </a:pPr>
            <a:r>
              <a:rPr lang="it-IT" dirty="0"/>
              <a:t>In base al task richiesto, suggeriamo le modifiche citate nella slide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D66A730-0A73-4BD0-9541-279DEB0B6960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0142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2403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err="1">
                <a:solidFill>
                  <a:srgbClr val="FFFFFF"/>
                </a:solidFill>
                <a:latin typeface="Arial"/>
                <a:cs typeface="Arial"/>
              </a:rPr>
              <a:t>Surricchio</a:t>
            </a:r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, Fornoni, Placanica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09/01/2021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4" name="Titolo 1"/>
          <p:cNvSpPr txBox="1">
            <a:spLocks/>
          </p:cNvSpPr>
          <p:nvPr/>
        </p:nvSpPr>
        <p:spPr>
          <a:xfrm>
            <a:off x="641077" y="4158335"/>
            <a:ext cx="7772400" cy="2426116"/>
          </a:xfrm>
          <a:prstGeom prst="rect">
            <a:avLst/>
          </a:prstGeom>
        </p:spPr>
        <p:txBody>
          <a:bodyPr lIns="91440" tIns="45720" rIns="91440" bIns="45720" anchor="t">
            <a:normAutofit fontScale="92500"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>
              <a:spcAft>
                <a:spcPts val="600"/>
              </a:spcAft>
            </a:pPr>
            <a:r>
              <a:rPr lang="it-IT" b="0" dirty="0"/>
              <a:t>Data Mining and Text Mining Project</a:t>
            </a:r>
          </a:p>
          <a:p>
            <a:pPr>
              <a:spcAft>
                <a:spcPts val="600"/>
              </a:spcAft>
            </a:pPr>
            <a:r>
              <a:rPr lang="it-IT" sz="2200" b="0" dirty="0"/>
              <a:t>A.A. 2020/2021</a:t>
            </a:r>
          </a:p>
          <a:p>
            <a:pPr>
              <a:spcAft>
                <a:spcPts val="600"/>
              </a:spcAft>
            </a:pPr>
            <a:r>
              <a:rPr lang="it-IT" sz="1700" b="0" dirty="0" err="1"/>
              <a:t>Predictive</a:t>
            </a:r>
            <a:r>
              <a:rPr lang="it-IT" sz="1700" b="0" dirty="0"/>
              <a:t> </a:t>
            </a:r>
            <a:r>
              <a:rPr lang="it-IT" sz="1700" b="0" dirty="0" err="1"/>
              <a:t>maintenance</a:t>
            </a:r>
            <a:r>
              <a:rPr lang="it-IT" sz="1700" b="0" dirty="0"/>
              <a:t> of air </a:t>
            </a:r>
            <a:r>
              <a:rPr lang="it-IT" sz="1700" b="0" dirty="0" err="1"/>
              <a:t>conditioning</a:t>
            </a:r>
            <a:r>
              <a:rPr lang="it-IT" sz="1700" b="0" dirty="0"/>
              <a:t> systems in </a:t>
            </a:r>
            <a:r>
              <a:rPr lang="it-IT" sz="1700" b="0" dirty="0" err="1"/>
              <a:t>electrical</a:t>
            </a:r>
            <a:r>
              <a:rPr lang="it-IT" sz="1700" b="0" dirty="0"/>
              <a:t> control </a:t>
            </a:r>
            <a:r>
              <a:rPr lang="it-IT" sz="1700" b="0" dirty="0" err="1"/>
              <a:t>units</a:t>
            </a:r>
            <a:endParaRPr lang="it-IT" sz="1700" dirty="0"/>
          </a:p>
          <a:p>
            <a:pPr>
              <a:spcAft>
                <a:spcPts val="600"/>
              </a:spcAft>
            </a:pPr>
            <a:endParaRPr lang="it-IT" sz="1700" b="0" dirty="0"/>
          </a:p>
          <a:p>
            <a:pPr algn="r"/>
            <a:r>
              <a:rPr lang="it-IT" sz="2200" dirty="0"/>
              <a:t>Mattia </a:t>
            </a:r>
            <a:r>
              <a:rPr lang="it-IT" sz="2200" dirty="0" err="1"/>
              <a:t>Surricchio</a:t>
            </a:r>
            <a:endParaRPr lang="it-IT" sz="2200" dirty="0"/>
          </a:p>
          <a:p>
            <a:pPr algn="r"/>
            <a:r>
              <a:rPr lang="it-IT" sz="2200" dirty="0"/>
              <a:t>Paolo Fornoni</a:t>
            </a:r>
            <a:endParaRPr lang="it-IT" dirty="0"/>
          </a:p>
          <a:p>
            <a:pPr algn="r"/>
            <a:r>
              <a:rPr lang="it-IT" sz="2200" dirty="0"/>
              <a:t>Sergio Placanica</a:t>
            </a:r>
          </a:p>
          <a:p>
            <a:endParaRPr lang="it-IT" sz="2200" dirty="0"/>
          </a:p>
          <a:p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Introduction</a:t>
            </a:r>
          </a:p>
        </p:txBody>
      </p:sp>
      <p:sp>
        <p:nvSpPr>
          <p:cNvPr id="4" name="Segnaposto contenuto 2"/>
          <p:cNvSpPr>
            <a:spLocks noGrp="1"/>
          </p:cNvSpPr>
          <p:nvPr>
            <p:ph idx="1"/>
          </p:nvPr>
        </p:nvSpPr>
        <p:spPr>
          <a:xfrm>
            <a:off x="214230" y="1438192"/>
            <a:ext cx="8219618" cy="1204401"/>
          </a:xfrm>
          <a:ln>
            <a:noFill/>
          </a:ln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defRPr/>
            </a:pPr>
            <a:r>
              <a:rPr lang="it-IT" sz="1800" dirty="0">
                <a:solidFill>
                  <a:srgbClr val="1F497D"/>
                </a:solidFill>
              </a:rPr>
              <a:t>The goal of the project </a:t>
            </a:r>
            <a:r>
              <a:rPr lang="it-IT" sz="1800" dirty="0" err="1">
                <a:solidFill>
                  <a:srgbClr val="1F497D"/>
                </a:solidFill>
              </a:rPr>
              <a:t>is</a:t>
            </a:r>
            <a:r>
              <a:rPr lang="it-IT" sz="1800" dirty="0">
                <a:solidFill>
                  <a:srgbClr val="1F497D"/>
                </a:solidFill>
              </a:rPr>
              <a:t> the </a:t>
            </a:r>
            <a:r>
              <a:rPr lang="it-IT" sz="1800" i="1" dirty="0" err="1">
                <a:solidFill>
                  <a:srgbClr val="1F497D"/>
                </a:solidFill>
              </a:rPr>
              <a:t>predictive</a:t>
            </a:r>
            <a:r>
              <a:rPr lang="it-IT" sz="1800" i="1" dirty="0">
                <a:solidFill>
                  <a:srgbClr val="1F497D"/>
                </a:solidFill>
              </a:rPr>
              <a:t> </a:t>
            </a:r>
            <a:r>
              <a:rPr lang="it-IT" sz="1800" i="1" dirty="0" err="1">
                <a:solidFill>
                  <a:srgbClr val="1F497D"/>
                </a:solidFill>
              </a:rPr>
              <a:t>maintenance</a:t>
            </a:r>
            <a:r>
              <a:rPr lang="it-IT" sz="1800" dirty="0">
                <a:solidFill>
                  <a:srgbClr val="1F497D"/>
                </a:solidFill>
              </a:rPr>
              <a:t> of air </a:t>
            </a:r>
            <a:r>
              <a:rPr lang="it-IT" sz="1800" dirty="0" err="1">
                <a:solidFill>
                  <a:srgbClr val="1F497D"/>
                </a:solidFill>
              </a:rPr>
              <a:t>conditioning</a:t>
            </a:r>
            <a:r>
              <a:rPr lang="it-IT" sz="1800" dirty="0">
                <a:solidFill>
                  <a:srgbClr val="1F497D"/>
                </a:solidFill>
              </a:rPr>
              <a:t> systems in </a:t>
            </a:r>
            <a:r>
              <a:rPr lang="it-IT" sz="1800" dirty="0" err="1">
                <a:solidFill>
                  <a:srgbClr val="1F497D"/>
                </a:solidFill>
              </a:rPr>
              <a:t>electrical</a:t>
            </a:r>
            <a:r>
              <a:rPr lang="it-IT" sz="1800" dirty="0">
                <a:solidFill>
                  <a:srgbClr val="1F497D"/>
                </a:solidFill>
              </a:rPr>
              <a:t> control </a:t>
            </a:r>
            <a:r>
              <a:rPr lang="it-IT" sz="1800" dirty="0" err="1">
                <a:solidFill>
                  <a:srgbClr val="1F497D"/>
                </a:solidFill>
              </a:rPr>
              <a:t>units</a:t>
            </a:r>
            <a:r>
              <a:rPr lang="it-IT" sz="1800" dirty="0">
                <a:solidFill>
                  <a:srgbClr val="1F497D"/>
                </a:solidFill>
              </a:rPr>
              <a:t>, </a:t>
            </a:r>
            <a:r>
              <a:rPr lang="it-IT" sz="1800" dirty="0" err="1">
                <a:solidFill>
                  <a:srgbClr val="1F497D"/>
                </a:solidFill>
              </a:rPr>
              <a:t>operating</a:t>
            </a:r>
            <a:r>
              <a:rPr lang="it-IT" sz="1800" dirty="0">
                <a:solidFill>
                  <a:srgbClr val="1F497D"/>
                </a:solidFill>
              </a:rPr>
              <a:t> </a:t>
            </a:r>
            <a:r>
              <a:rPr lang="it-IT" sz="1800" dirty="0" err="1">
                <a:solidFill>
                  <a:srgbClr val="1F497D"/>
                </a:solidFill>
              </a:rPr>
              <a:t>next</a:t>
            </a:r>
            <a:r>
              <a:rPr lang="it-IT" sz="1800" dirty="0">
                <a:solidFill>
                  <a:srgbClr val="1F497D"/>
                </a:solidFill>
              </a:rPr>
              <a:t> to </a:t>
            </a:r>
            <a:r>
              <a:rPr lang="it-IT" sz="1800" dirty="0" err="1">
                <a:solidFill>
                  <a:srgbClr val="1F497D"/>
                </a:solidFill>
              </a:rPr>
              <a:t>telecommunications</a:t>
            </a:r>
            <a:r>
              <a:rPr lang="it-IT" sz="1800" dirty="0">
                <a:solidFill>
                  <a:srgbClr val="1F497D"/>
                </a:solidFill>
              </a:rPr>
              <a:t> </a:t>
            </a:r>
            <a:r>
              <a:rPr lang="it-IT" sz="1800" dirty="0" err="1">
                <a:solidFill>
                  <a:srgbClr val="1F497D"/>
                </a:solidFill>
              </a:rPr>
              <a:t>antennas</a:t>
            </a:r>
            <a:r>
              <a:rPr lang="it-IT" sz="1800" dirty="0">
                <a:solidFill>
                  <a:srgbClr val="1F497D"/>
                </a:solidFill>
              </a:rPr>
              <a:t>.</a:t>
            </a:r>
            <a:endParaRPr lang="it-IT" sz="1800" kern="1200">
              <a:solidFill>
                <a:srgbClr val="1F497D"/>
              </a:solidFill>
            </a:endParaRPr>
          </a:p>
        </p:txBody>
      </p:sp>
      <p:graphicFrame>
        <p:nvGraphicFramePr>
          <p:cNvPr id="8" name="Tabella 8">
            <a:extLst>
              <a:ext uri="{FF2B5EF4-FFF2-40B4-BE49-F238E27FC236}">
                <a16:creationId xmlns:a16="http://schemas.microsoft.com/office/drawing/2014/main" id="{9488593C-77D4-44D5-8616-AC24C13B6F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6722092"/>
              </p:ext>
            </p:extLst>
          </p:nvPr>
        </p:nvGraphicFramePr>
        <p:xfrm>
          <a:off x="5210882" y="3553781"/>
          <a:ext cx="3819880" cy="13817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0556">
                  <a:extLst>
                    <a:ext uri="{9D8B030D-6E8A-4147-A177-3AD203B41FA5}">
                      <a16:colId xmlns:a16="http://schemas.microsoft.com/office/drawing/2014/main" val="616610306"/>
                    </a:ext>
                  </a:extLst>
                </a:gridCol>
                <a:gridCol w="1340593">
                  <a:extLst>
                    <a:ext uri="{9D8B030D-6E8A-4147-A177-3AD203B41FA5}">
                      <a16:colId xmlns:a16="http://schemas.microsoft.com/office/drawing/2014/main" val="3598878243"/>
                    </a:ext>
                  </a:extLst>
                </a:gridCol>
                <a:gridCol w="1368731">
                  <a:extLst>
                    <a:ext uri="{9D8B030D-6E8A-4147-A177-3AD203B41FA5}">
                      <a16:colId xmlns:a16="http://schemas.microsoft.com/office/drawing/2014/main" val="2144000338"/>
                    </a:ext>
                  </a:extLst>
                </a:gridCol>
              </a:tblGrid>
              <a:tr h="399301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i="1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Target class</a:t>
                      </a:r>
                      <a:endParaRPr lang="it-IT" i="1" dirty="0">
                        <a:solidFill>
                          <a:schemeClr val="bg1"/>
                        </a:solidFill>
                        <a:latin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8FA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i="1" u="none" strike="noStrike" noProof="0" dirty="0">
                          <a:solidFill>
                            <a:schemeClr val="bg1"/>
                          </a:solidFill>
                          <a:latin typeface="Arial"/>
                        </a:rPr>
                        <a:t>Frequency</a:t>
                      </a:r>
                      <a:endParaRPr lang="it-IT" i="1" dirty="0">
                        <a:solidFill>
                          <a:schemeClr val="bg1"/>
                        </a:solidFill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8FA5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i="1" u="none" strike="noStrike" noProof="0" dirty="0" err="1">
                          <a:solidFill>
                            <a:schemeClr val="bg1"/>
                          </a:solidFill>
                          <a:latin typeface="Arial"/>
                        </a:rPr>
                        <a:t>Percentage</a:t>
                      </a:r>
                      <a:endParaRPr lang="it-IT" i="1" dirty="0">
                        <a:solidFill>
                          <a:schemeClr val="bg1"/>
                        </a:solidFill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8F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81497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u="none" strike="noStrike" noProof="0" dirty="0">
                          <a:solidFill>
                            <a:schemeClr val="tx2"/>
                          </a:solidFill>
                          <a:latin typeface="Arial"/>
                        </a:rPr>
                        <a:t>Positive</a:t>
                      </a:r>
                      <a:endParaRPr lang="it-IT" dirty="0">
                        <a:solidFill>
                          <a:schemeClr val="tx2"/>
                        </a:solidFill>
                        <a:latin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u="none" strike="noStrike" noProof="0" dirty="0">
                          <a:solidFill>
                            <a:schemeClr val="tx2"/>
                          </a:solidFill>
                          <a:latin typeface="Arial"/>
                        </a:rPr>
                        <a:t>3583</a:t>
                      </a:r>
                      <a:endParaRPr lang="it-IT" dirty="0">
                        <a:solidFill>
                          <a:schemeClr val="tx2"/>
                        </a:solidFill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u="none" strike="noStrike" noProof="0" dirty="0">
                          <a:solidFill>
                            <a:schemeClr val="tx2"/>
                          </a:solidFill>
                          <a:latin typeface="Arial"/>
                        </a:rPr>
                        <a:t>0.58 %</a:t>
                      </a:r>
                      <a:endParaRPr lang="it-IT" dirty="0">
                        <a:solidFill>
                          <a:schemeClr val="tx2"/>
                        </a:solidFill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187879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u="none" strike="noStrike" noProof="0" dirty="0">
                          <a:solidFill>
                            <a:schemeClr val="tx2"/>
                          </a:solidFill>
                          <a:latin typeface="Arial"/>
                        </a:rPr>
                        <a:t>Negative</a:t>
                      </a:r>
                      <a:endParaRPr lang="it-IT" dirty="0">
                        <a:solidFill>
                          <a:schemeClr val="tx2"/>
                        </a:solidFill>
                        <a:latin typeface="Arial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u="none" strike="noStrike" noProof="0" dirty="0">
                          <a:solidFill>
                            <a:schemeClr val="tx2"/>
                          </a:solidFill>
                          <a:latin typeface="Arial"/>
                        </a:rPr>
                        <a:t>617717</a:t>
                      </a:r>
                      <a:endParaRPr lang="it-IT" dirty="0">
                        <a:solidFill>
                          <a:schemeClr val="tx2"/>
                        </a:solidFill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it-IT" sz="1800" u="none" strike="noStrike" noProof="0" dirty="0">
                          <a:solidFill>
                            <a:schemeClr val="tx2"/>
                          </a:solidFill>
                          <a:latin typeface="Arial"/>
                        </a:rPr>
                        <a:t>99.42 %</a:t>
                      </a:r>
                      <a:endParaRPr lang="it-IT" dirty="0">
                        <a:solidFill>
                          <a:schemeClr val="tx2"/>
                        </a:solidFill>
                        <a:latin typeface="Arial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25863349"/>
                  </a:ext>
                </a:extLst>
              </a:tr>
            </a:tbl>
          </a:graphicData>
        </a:graphic>
      </p:graphicFrame>
      <p:grpSp>
        <p:nvGrpSpPr>
          <p:cNvPr id="101" name="Gruppo 100">
            <a:extLst>
              <a:ext uri="{FF2B5EF4-FFF2-40B4-BE49-F238E27FC236}">
                <a16:creationId xmlns:a16="http://schemas.microsoft.com/office/drawing/2014/main" id="{8417AB63-2A70-4F11-940F-869506ED10FB}"/>
              </a:ext>
            </a:extLst>
          </p:cNvPr>
          <p:cNvGrpSpPr/>
          <p:nvPr/>
        </p:nvGrpSpPr>
        <p:grpSpPr>
          <a:xfrm>
            <a:off x="380333" y="2641377"/>
            <a:ext cx="4797729" cy="3122535"/>
            <a:chOff x="470176" y="2641377"/>
            <a:chExt cx="4797729" cy="3122535"/>
          </a:xfrm>
        </p:grpSpPr>
        <p:grpSp>
          <p:nvGrpSpPr>
            <p:cNvPr id="95" name="Gruppo 94">
              <a:extLst>
                <a:ext uri="{FF2B5EF4-FFF2-40B4-BE49-F238E27FC236}">
                  <a16:creationId xmlns:a16="http://schemas.microsoft.com/office/drawing/2014/main" id="{E10B87A7-05F0-42E3-BD01-DE06346F2500}"/>
                </a:ext>
              </a:extLst>
            </p:cNvPr>
            <p:cNvGrpSpPr/>
            <p:nvPr/>
          </p:nvGrpSpPr>
          <p:grpSpPr>
            <a:xfrm>
              <a:off x="470176" y="2641377"/>
              <a:ext cx="4797729" cy="3122535"/>
              <a:chOff x="470176" y="2641377"/>
              <a:chExt cx="4797729" cy="3122535"/>
            </a:xfrm>
          </p:grpSpPr>
          <p:grpSp>
            <p:nvGrpSpPr>
              <p:cNvPr id="71" name="Gruppo 70">
                <a:extLst>
                  <a:ext uri="{FF2B5EF4-FFF2-40B4-BE49-F238E27FC236}">
                    <a16:creationId xmlns:a16="http://schemas.microsoft.com/office/drawing/2014/main" id="{6FB4F7C5-6CEB-438A-A803-5EC421FE500F}"/>
                  </a:ext>
                </a:extLst>
              </p:cNvPr>
              <p:cNvGrpSpPr/>
              <p:nvPr/>
            </p:nvGrpSpPr>
            <p:grpSpPr>
              <a:xfrm>
                <a:off x="470176" y="2641377"/>
                <a:ext cx="2912901" cy="3122535"/>
                <a:chOff x="470176" y="2641377"/>
                <a:chExt cx="2912901" cy="3122535"/>
              </a:xfrm>
            </p:grpSpPr>
            <p:sp>
              <p:nvSpPr>
                <p:cNvPr id="56" name="Connettore 55">
                  <a:extLst>
                    <a:ext uri="{FF2B5EF4-FFF2-40B4-BE49-F238E27FC236}">
                      <a16:creationId xmlns:a16="http://schemas.microsoft.com/office/drawing/2014/main" id="{9249C478-E05F-4B9F-8CC2-9E38AF1CC9E5}"/>
                    </a:ext>
                  </a:extLst>
                </p:cNvPr>
                <p:cNvSpPr/>
                <p:nvPr/>
              </p:nvSpPr>
              <p:spPr>
                <a:xfrm>
                  <a:off x="470176" y="3559771"/>
                  <a:ext cx="1275764" cy="1285746"/>
                </a:xfrm>
                <a:prstGeom prst="flowChartConnector">
                  <a:avLst/>
                </a:prstGeom>
                <a:solidFill>
                  <a:srgbClr val="728FA5"/>
                </a:solidFill>
                <a:ln>
                  <a:solidFill>
                    <a:srgbClr val="728FA3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it-IT" sz="1700" i="1" dirty="0">
                      <a:latin typeface="Arial"/>
                      <a:cs typeface="Calibri"/>
                    </a:rPr>
                    <a:t>dataset</a:t>
                  </a:r>
                  <a:endParaRPr lang="it-IT" sz="1700" i="1" dirty="0">
                    <a:latin typeface="Arial"/>
                  </a:endParaRPr>
                </a:p>
              </p:txBody>
            </p:sp>
            <p:sp>
              <p:nvSpPr>
                <p:cNvPr id="68" name="Connettore 67">
                  <a:extLst>
                    <a:ext uri="{FF2B5EF4-FFF2-40B4-BE49-F238E27FC236}">
                      <a16:creationId xmlns:a16="http://schemas.microsoft.com/office/drawing/2014/main" id="{6D67AE63-9E64-4375-8EA1-BDAF00E37489}"/>
                    </a:ext>
                  </a:extLst>
                </p:cNvPr>
                <p:cNvSpPr/>
                <p:nvPr/>
              </p:nvSpPr>
              <p:spPr>
                <a:xfrm>
                  <a:off x="2007486" y="4837535"/>
                  <a:ext cx="916395" cy="926377"/>
                </a:xfrm>
                <a:prstGeom prst="flowChartConnector">
                  <a:avLst/>
                </a:prstGeom>
                <a:solidFill>
                  <a:srgbClr val="728FA5"/>
                </a:solidFill>
                <a:ln>
                  <a:solidFill>
                    <a:srgbClr val="728FA3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/>
                <a:p>
                  <a:pPr algn="ctr"/>
                  <a:r>
                    <a:rPr lang="it-IT" sz="900" b="1" i="1" dirty="0">
                      <a:latin typeface="Arial"/>
                      <a:cs typeface="Arial"/>
                    </a:rPr>
                    <a:t>10 </a:t>
                  </a:r>
                  <a:r>
                    <a:rPr lang="it-IT" sz="900" b="1" i="1" dirty="0" err="1">
                      <a:latin typeface="Arial"/>
                      <a:cs typeface="Arial"/>
                    </a:rPr>
                    <a:t>months</a:t>
                  </a:r>
                </a:p>
              </p:txBody>
            </p:sp>
            <p:sp>
              <p:nvSpPr>
                <p:cNvPr id="69" name="Connettore 68">
                  <a:extLst>
                    <a:ext uri="{FF2B5EF4-FFF2-40B4-BE49-F238E27FC236}">
                      <a16:creationId xmlns:a16="http://schemas.microsoft.com/office/drawing/2014/main" id="{238907C4-23FE-46B8-B9C5-CE7B0AD0D60D}"/>
                    </a:ext>
                  </a:extLst>
                </p:cNvPr>
                <p:cNvSpPr/>
                <p:nvPr/>
              </p:nvSpPr>
              <p:spPr>
                <a:xfrm>
                  <a:off x="2007485" y="2641377"/>
                  <a:ext cx="916395" cy="926377"/>
                </a:xfrm>
                <a:prstGeom prst="flowChartConnector">
                  <a:avLst/>
                </a:prstGeom>
                <a:solidFill>
                  <a:srgbClr val="728FA5"/>
                </a:solidFill>
                <a:ln>
                  <a:solidFill>
                    <a:srgbClr val="728FA3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/>
                <a:p>
                  <a:pPr algn="ctr"/>
                  <a:r>
                    <a:rPr lang="it-IT" sz="900" b="1" dirty="0">
                      <a:latin typeface="Arial"/>
                      <a:cs typeface="Arial"/>
                    </a:rPr>
                    <a:t>2605 </a:t>
                  </a:r>
                  <a:r>
                    <a:rPr lang="it-IT" sz="900" b="1" dirty="0" err="1">
                      <a:latin typeface="Arial"/>
                      <a:cs typeface="Arial"/>
                    </a:rPr>
                    <a:t>sites</a:t>
                  </a:r>
                </a:p>
              </p:txBody>
            </p:sp>
            <p:sp>
              <p:nvSpPr>
                <p:cNvPr id="70" name="Connettore 69">
                  <a:extLst>
                    <a:ext uri="{FF2B5EF4-FFF2-40B4-BE49-F238E27FC236}">
                      <a16:creationId xmlns:a16="http://schemas.microsoft.com/office/drawing/2014/main" id="{6E14C35E-FB34-4BFD-B640-B6709BE744C0}"/>
                    </a:ext>
                  </a:extLst>
                </p:cNvPr>
                <p:cNvSpPr/>
                <p:nvPr/>
              </p:nvSpPr>
              <p:spPr>
                <a:xfrm>
                  <a:off x="2466682" y="3739456"/>
                  <a:ext cx="916395" cy="926377"/>
                </a:xfrm>
                <a:prstGeom prst="flowChartConnector">
                  <a:avLst/>
                </a:prstGeom>
                <a:solidFill>
                  <a:srgbClr val="728FA5"/>
                </a:solidFill>
                <a:ln>
                  <a:solidFill>
                    <a:srgbClr val="728FA3"/>
                  </a:solidFill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lIns="91440" tIns="45720" rIns="91440" bIns="45720" rtlCol="0" anchor="ctr"/>
                <a:lstStyle/>
                <a:p>
                  <a:pPr algn="ctr"/>
                  <a:r>
                    <a:rPr lang="it-IT" sz="900" b="1" i="1" dirty="0">
                      <a:latin typeface="Arial"/>
                      <a:cs typeface="Arial"/>
                    </a:rPr>
                    <a:t>136 features</a:t>
                  </a:r>
                </a:p>
              </p:txBody>
            </p:sp>
          </p:grpSp>
          <p:sp>
            <p:nvSpPr>
              <p:cNvPr id="72" name="CasellaDiTesto 71">
                <a:extLst>
                  <a:ext uri="{FF2B5EF4-FFF2-40B4-BE49-F238E27FC236}">
                    <a16:creationId xmlns:a16="http://schemas.microsoft.com/office/drawing/2014/main" id="{8AC87914-AE95-41BA-A343-17FA06E0C8E1}"/>
                  </a:ext>
                </a:extLst>
              </p:cNvPr>
              <p:cNvSpPr txBox="1"/>
              <p:nvPr/>
            </p:nvSpPr>
            <p:spPr>
              <a:xfrm>
                <a:off x="2993885" y="2714375"/>
                <a:ext cx="2274020" cy="584775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r>
                  <a:rPr lang="it-IT" sz="1600" dirty="0">
                    <a:solidFill>
                      <a:srgbClr val="1F497D"/>
                    </a:solidFill>
                    <a:latin typeface="Arial"/>
                    <a:cs typeface="Arial"/>
                  </a:rPr>
                  <a:t>2071 in training set</a:t>
                </a:r>
                <a:endParaRPr lang="it-IT">
                  <a:solidFill>
                    <a:srgbClr val="1F497D"/>
                  </a:solidFill>
                </a:endParaRPr>
              </a:p>
              <a:p>
                <a:pPr marL="285750" indent="-285750">
                  <a:buFont typeface="Arial"/>
                  <a:buChar char="•"/>
                </a:pPr>
                <a:r>
                  <a:rPr lang="it-IT" sz="1600" dirty="0">
                    <a:solidFill>
                      <a:srgbClr val="1F497D"/>
                    </a:solidFill>
                    <a:latin typeface="Arial"/>
                    <a:cs typeface="Arial"/>
                  </a:rPr>
                  <a:t>534 in test set</a:t>
                </a:r>
              </a:p>
            </p:txBody>
          </p:sp>
          <p:sp>
            <p:nvSpPr>
              <p:cNvPr id="94" name="CasellaDiTesto 93">
                <a:extLst>
                  <a:ext uri="{FF2B5EF4-FFF2-40B4-BE49-F238E27FC236}">
                    <a16:creationId xmlns:a16="http://schemas.microsoft.com/office/drawing/2014/main" id="{5BEB55DB-F33B-4D5D-A153-4E1A6B719279}"/>
                  </a:ext>
                </a:extLst>
              </p:cNvPr>
              <p:cNvSpPr txBox="1"/>
              <p:nvPr/>
            </p:nvSpPr>
            <p:spPr>
              <a:xfrm>
                <a:off x="2993885" y="5100200"/>
                <a:ext cx="2274020" cy="584775"/>
              </a:xfrm>
              <a:prstGeom prst="rect">
                <a:avLst/>
              </a:prstGeom>
              <a:noFill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spAutoFit/>
              </a:bodyPr>
              <a:lstStyle/>
              <a:p>
                <a:pPr marL="285750" indent="-285750">
                  <a:buFont typeface="Arial"/>
                  <a:buChar char="•"/>
                </a:pPr>
                <a:r>
                  <a:rPr lang="it-IT" sz="1600" dirty="0">
                    <a:solidFill>
                      <a:srgbClr val="1F497D"/>
                    </a:solidFill>
                    <a:latin typeface="Arial"/>
                    <a:cs typeface="Arial"/>
                  </a:rPr>
                  <a:t>Start 2019-04-10</a:t>
                </a:r>
                <a:endParaRPr lang="it-IT" dirty="0">
                  <a:solidFill>
                    <a:srgbClr val="1F497D"/>
                  </a:solidFill>
                  <a:latin typeface="Calibri"/>
                  <a:cs typeface="Calibri"/>
                </a:endParaRPr>
              </a:p>
              <a:p>
                <a:pPr marL="285750" indent="-285750">
                  <a:buFont typeface="Arial"/>
                  <a:buChar char="•"/>
                </a:pPr>
                <a:r>
                  <a:rPr lang="it-IT" sz="1600" dirty="0">
                    <a:solidFill>
                      <a:srgbClr val="1F497D"/>
                    </a:solidFill>
                    <a:latin typeface="Arial"/>
                    <a:cs typeface="Arial"/>
                  </a:rPr>
                  <a:t>End 2020-02-03</a:t>
                </a:r>
              </a:p>
            </p:txBody>
          </p:sp>
        </p:grpSp>
        <p:sp>
          <p:nvSpPr>
            <p:cNvPr id="96" name="Freccia a destra 95">
              <a:extLst>
                <a:ext uri="{FF2B5EF4-FFF2-40B4-BE49-F238E27FC236}">
                  <a16:creationId xmlns:a16="http://schemas.microsoft.com/office/drawing/2014/main" id="{47E564CA-1A55-47AD-B6D5-C705AD81252D}"/>
                </a:ext>
              </a:extLst>
            </p:cNvPr>
            <p:cNvSpPr/>
            <p:nvPr/>
          </p:nvSpPr>
          <p:spPr>
            <a:xfrm rot="19560000">
              <a:off x="1571138" y="3506514"/>
              <a:ext cx="529193" cy="145226"/>
            </a:xfrm>
            <a:prstGeom prst="rightArrow">
              <a:avLst/>
            </a:prstGeom>
            <a:solidFill>
              <a:srgbClr val="728FA5"/>
            </a:solidFill>
            <a:ln>
              <a:solidFill>
                <a:srgbClr val="728F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9" name="Freccia a destra 98">
              <a:extLst>
                <a:ext uri="{FF2B5EF4-FFF2-40B4-BE49-F238E27FC236}">
                  <a16:creationId xmlns:a16="http://schemas.microsoft.com/office/drawing/2014/main" id="{ED717056-3DA6-4D29-B004-1959C9F7307F}"/>
                </a:ext>
              </a:extLst>
            </p:cNvPr>
            <p:cNvSpPr/>
            <p:nvPr/>
          </p:nvSpPr>
          <p:spPr>
            <a:xfrm rot="2040000">
              <a:off x="1571137" y="4754330"/>
              <a:ext cx="529193" cy="145226"/>
            </a:xfrm>
            <a:prstGeom prst="rightArrow">
              <a:avLst/>
            </a:prstGeom>
            <a:solidFill>
              <a:srgbClr val="728FA5"/>
            </a:solidFill>
            <a:ln>
              <a:solidFill>
                <a:srgbClr val="728F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00" name="Freccia a destra 99">
              <a:extLst>
                <a:ext uri="{FF2B5EF4-FFF2-40B4-BE49-F238E27FC236}">
                  <a16:creationId xmlns:a16="http://schemas.microsoft.com/office/drawing/2014/main" id="{0D8767A7-4175-4AC7-97D3-24BD0F3BD91F}"/>
                </a:ext>
              </a:extLst>
            </p:cNvPr>
            <p:cNvSpPr/>
            <p:nvPr/>
          </p:nvSpPr>
          <p:spPr>
            <a:xfrm>
              <a:off x="1790753" y="4125430"/>
              <a:ext cx="529193" cy="145226"/>
            </a:xfrm>
            <a:prstGeom prst="rightArrow">
              <a:avLst/>
            </a:prstGeom>
            <a:solidFill>
              <a:srgbClr val="728FA5"/>
            </a:solidFill>
            <a:ln>
              <a:solidFill>
                <a:srgbClr val="728FA3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magine 7">
            <a:extLst>
              <a:ext uri="{FF2B5EF4-FFF2-40B4-BE49-F238E27FC236}">
                <a16:creationId xmlns:a16="http://schemas.microsoft.com/office/drawing/2014/main" id="{DF2195FF-0B65-4C0E-8005-ACFFE883C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0376" y="3299868"/>
            <a:ext cx="4273838" cy="2650479"/>
          </a:xfrm>
          <a:prstGeom prst="rect">
            <a:avLst/>
          </a:prstGeom>
        </p:spPr>
      </p:pic>
      <p:pic>
        <p:nvPicPr>
          <p:cNvPr id="16" name="Immagine 6">
            <a:extLst>
              <a:ext uri="{FF2B5EF4-FFF2-40B4-BE49-F238E27FC236}">
                <a16:creationId xmlns:a16="http://schemas.microsoft.com/office/drawing/2014/main" id="{FB4BD35E-5BCF-4452-8E53-9546095067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469" y="3778897"/>
            <a:ext cx="2875759" cy="2257397"/>
          </a:xfrm>
          <a:prstGeom prst="rect">
            <a:avLst/>
          </a:prstGeom>
        </p:spPr>
      </p:pic>
      <p:pic>
        <p:nvPicPr>
          <p:cNvPr id="34" name="Immagine 19">
            <a:extLst>
              <a:ext uri="{FF2B5EF4-FFF2-40B4-BE49-F238E27FC236}">
                <a16:creationId xmlns:a16="http://schemas.microsoft.com/office/drawing/2014/main" id="{827511C6-899D-44FC-9E5A-C51D3A729D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372" y="3340757"/>
            <a:ext cx="8679846" cy="2658339"/>
          </a:xfrm>
          <a:prstGeom prst="rect">
            <a:avLst/>
          </a:prstGeom>
        </p:spPr>
      </p:pic>
      <p:pic>
        <p:nvPicPr>
          <p:cNvPr id="36" name="Immagine 17">
            <a:extLst>
              <a:ext uri="{FF2B5EF4-FFF2-40B4-BE49-F238E27FC236}">
                <a16:creationId xmlns:a16="http://schemas.microsoft.com/office/drawing/2014/main" id="{0C58B157-478D-43EF-BA7A-100BE0796E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63807" y="3622490"/>
            <a:ext cx="2206978" cy="233176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5788FEA-00E6-4337-9D49-9A9FD1039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Data</a:t>
            </a:r>
            <a:r>
              <a:rPr lang="it-IT" b="0" dirty="0"/>
              <a:t> </a:t>
            </a:r>
            <a:r>
              <a:rPr lang="it-IT" dirty="0" err="1"/>
              <a:t>exploration</a:t>
            </a:r>
            <a:r>
              <a:rPr lang="it-IT" dirty="0"/>
              <a:t> and data engineering</a:t>
            </a:r>
          </a:p>
        </p:txBody>
      </p:sp>
      <p:grpSp>
        <p:nvGrpSpPr>
          <p:cNvPr id="4" name="Gruppo 3">
            <a:extLst>
              <a:ext uri="{FF2B5EF4-FFF2-40B4-BE49-F238E27FC236}">
                <a16:creationId xmlns:a16="http://schemas.microsoft.com/office/drawing/2014/main" id="{AB5DCFD0-97C8-4600-A699-1E1DA1E319DE}"/>
              </a:ext>
            </a:extLst>
          </p:cNvPr>
          <p:cNvGrpSpPr/>
          <p:nvPr/>
        </p:nvGrpSpPr>
        <p:grpSpPr>
          <a:xfrm>
            <a:off x="76550" y="2920264"/>
            <a:ext cx="8959800" cy="574474"/>
            <a:chOff x="67142" y="1995434"/>
            <a:chExt cx="8959800" cy="574474"/>
          </a:xfrm>
          <a:effectLst/>
        </p:grpSpPr>
        <p:sp>
          <p:nvSpPr>
            <p:cNvPr id="5" name="Freccia a gallone 4">
              <a:extLst>
                <a:ext uri="{FF2B5EF4-FFF2-40B4-BE49-F238E27FC236}">
                  <a16:creationId xmlns:a16="http://schemas.microsoft.com/office/drawing/2014/main" id="{02310201-ABC4-4152-80A0-B8A155C7C347}"/>
                </a:ext>
              </a:extLst>
            </p:cNvPr>
            <p:cNvSpPr/>
            <p:nvPr/>
          </p:nvSpPr>
          <p:spPr>
            <a:xfrm>
              <a:off x="2722494" y="2005417"/>
              <a:ext cx="4657326" cy="564491"/>
            </a:xfrm>
            <a:prstGeom prst="chevron">
              <a:avLst/>
            </a:prstGeom>
            <a:solidFill>
              <a:srgbClr val="728FA5">
                <a:alpha val="18000"/>
              </a:srgbClr>
            </a:solidFill>
            <a:ln>
              <a:solidFill>
                <a:srgbClr val="728FA5">
                  <a:alpha val="18000"/>
                </a:srgbClr>
              </a:solidFill>
            </a:ln>
            <a:effectLst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  <a:p>
              <a:pPr algn="ctr"/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Unbalanced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distribution</a:t>
              </a:r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  <a:p>
              <a:pPr algn="ctr"/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15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sites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don't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belong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to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any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CELL_TYPE_X</a:t>
              </a:r>
              <a:endParaRPr lang="it-IT" sz="1400" dirty="0">
                <a:solidFill>
                  <a:srgbClr val="1F497D"/>
                </a:solidFill>
                <a:latin typeface="Arial"/>
                <a:cs typeface="Arial"/>
              </a:endParaRPr>
            </a:p>
            <a:p>
              <a:pPr algn="ctr"/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</p:txBody>
        </p:sp>
        <p:sp>
          <p:nvSpPr>
            <p:cNvPr id="6" name="Freccia a gallone 5">
              <a:extLst>
                <a:ext uri="{FF2B5EF4-FFF2-40B4-BE49-F238E27FC236}">
                  <a16:creationId xmlns:a16="http://schemas.microsoft.com/office/drawing/2014/main" id="{6163320C-2010-4BE7-89AA-B6C2CC4F2C1F}"/>
                </a:ext>
              </a:extLst>
            </p:cNvPr>
            <p:cNvSpPr/>
            <p:nvPr/>
          </p:nvSpPr>
          <p:spPr>
            <a:xfrm>
              <a:off x="7144759" y="1995434"/>
              <a:ext cx="1882183" cy="574473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it-IT" sz="1400" dirty="0" err="1">
                  <a:latin typeface="Arial"/>
                  <a:ea typeface="+mn-lt"/>
                  <a:cs typeface="Arial"/>
                </a:rPr>
                <a:t>Dropped</a:t>
              </a:r>
              <a:endParaRPr lang="it-IT" sz="1400" dirty="0" err="1">
                <a:latin typeface="Arial"/>
                <a:cs typeface="Arial"/>
              </a:endParaRPr>
            </a:p>
          </p:txBody>
        </p:sp>
        <p:sp>
          <p:nvSpPr>
            <p:cNvPr id="7" name="Freccia a gallone 6">
              <a:extLst>
                <a:ext uri="{FF2B5EF4-FFF2-40B4-BE49-F238E27FC236}">
                  <a16:creationId xmlns:a16="http://schemas.microsoft.com/office/drawing/2014/main" id="{ADFEEB49-1C22-45E6-8AF5-A3055DDF56CA}"/>
                </a:ext>
              </a:extLst>
            </p:cNvPr>
            <p:cNvSpPr/>
            <p:nvPr/>
          </p:nvSpPr>
          <p:spPr>
            <a:xfrm>
              <a:off x="67142" y="1995434"/>
              <a:ext cx="2870452" cy="574474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it-IT" sz="1400">
                  <a:latin typeface="Arial"/>
                  <a:ea typeface="+mn-lt"/>
                  <a:cs typeface="Arial"/>
                </a:rPr>
                <a:t>CELL_TYPE_X</a:t>
              </a:r>
              <a:endParaRPr lang="it-IT" sz="1400">
                <a:latin typeface="Arial"/>
                <a:cs typeface="Arial"/>
              </a:endParaRPr>
            </a:p>
          </p:txBody>
        </p:sp>
      </p:grpSp>
      <p:grpSp>
        <p:nvGrpSpPr>
          <p:cNvPr id="8" name="Gruppo 7">
            <a:extLst>
              <a:ext uri="{FF2B5EF4-FFF2-40B4-BE49-F238E27FC236}">
                <a16:creationId xmlns:a16="http://schemas.microsoft.com/office/drawing/2014/main" id="{467B0BC3-49EE-405A-9A62-1D74F69E753A}"/>
              </a:ext>
            </a:extLst>
          </p:cNvPr>
          <p:cNvGrpSpPr/>
          <p:nvPr/>
        </p:nvGrpSpPr>
        <p:grpSpPr>
          <a:xfrm>
            <a:off x="67144" y="3549504"/>
            <a:ext cx="8959799" cy="574474"/>
            <a:chOff x="67142" y="2680901"/>
            <a:chExt cx="8959799" cy="574474"/>
          </a:xfrm>
          <a:effectLst/>
        </p:grpSpPr>
        <p:sp>
          <p:nvSpPr>
            <p:cNvPr id="9" name="Freccia a gallone 8">
              <a:extLst>
                <a:ext uri="{FF2B5EF4-FFF2-40B4-BE49-F238E27FC236}">
                  <a16:creationId xmlns:a16="http://schemas.microsoft.com/office/drawing/2014/main" id="{A614FE73-1682-493A-8EF2-9FCB81CF6D48}"/>
                </a:ext>
              </a:extLst>
            </p:cNvPr>
            <p:cNvSpPr/>
            <p:nvPr/>
          </p:nvSpPr>
          <p:spPr>
            <a:xfrm>
              <a:off x="67142" y="2680901"/>
              <a:ext cx="2870452" cy="574473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it-IT" sz="1400" dirty="0">
                  <a:latin typeface="Arial"/>
                  <a:ea typeface="+mn-lt"/>
                  <a:cs typeface="Arial"/>
                </a:rPr>
                <a:t>AIRCOM_SUM_PREV_X</a:t>
              </a:r>
              <a:endParaRPr lang="it-IT" sz="1400" dirty="0">
                <a:latin typeface="Arial"/>
                <a:cs typeface="Arial"/>
              </a:endParaRPr>
            </a:p>
          </p:txBody>
        </p:sp>
        <p:sp>
          <p:nvSpPr>
            <p:cNvPr id="10" name="Freccia a gallone 9">
              <a:extLst>
                <a:ext uri="{FF2B5EF4-FFF2-40B4-BE49-F238E27FC236}">
                  <a16:creationId xmlns:a16="http://schemas.microsoft.com/office/drawing/2014/main" id="{85D6A6EF-DCDF-4505-A7A8-20E59A944428}"/>
                </a:ext>
              </a:extLst>
            </p:cNvPr>
            <p:cNvSpPr/>
            <p:nvPr/>
          </p:nvSpPr>
          <p:spPr>
            <a:xfrm>
              <a:off x="2722494" y="2680902"/>
              <a:ext cx="4657326" cy="574473"/>
            </a:xfrm>
            <a:prstGeom prst="chevron">
              <a:avLst/>
            </a:prstGeom>
            <a:solidFill>
              <a:srgbClr val="728FA5">
                <a:alpha val="18000"/>
              </a:srgbClr>
            </a:solidFill>
            <a:ln>
              <a:solidFill>
                <a:srgbClr val="728FA5">
                  <a:alpha val="18000"/>
                </a:srgbClr>
              </a:solidFill>
            </a:ln>
            <a:effectLst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  <a:p>
              <a:pPr algn="ctr"/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By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shifting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this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variable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back of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fourteen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days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you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get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the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exact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distribution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of the target</a:t>
              </a:r>
              <a:endParaRPr lang="it-IT" sz="1400" dirty="0">
                <a:solidFill>
                  <a:srgbClr val="1F497D"/>
                </a:solidFill>
                <a:latin typeface="Arial"/>
                <a:cs typeface="Arial"/>
              </a:endParaRPr>
            </a:p>
            <a:p>
              <a:pPr algn="ctr"/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</p:txBody>
        </p:sp>
        <p:sp>
          <p:nvSpPr>
            <p:cNvPr id="11" name="Freccia a gallone 10">
              <a:extLst>
                <a:ext uri="{FF2B5EF4-FFF2-40B4-BE49-F238E27FC236}">
                  <a16:creationId xmlns:a16="http://schemas.microsoft.com/office/drawing/2014/main" id="{DEF9AADE-C0F6-4930-9D69-DAEA3AA8238E}"/>
                </a:ext>
              </a:extLst>
            </p:cNvPr>
            <p:cNvSpPr/>
            <p:nvPr/>
          </p:nvSpPr>
          <p:spPr>
            <a:xfrm>
              <a:off x="7144758" y="2680901"/>
              <a:ext cx="1882183" cy="574473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it-IT" sz="1400" dirty="0" err="1">
                  <a:latin typeface="Arial"/>
                  <a:ea typeface="+mn-lt"/>
                  <a:cs typeface="Arial"/>
                </a:rPr>
                <a:t>Dropped</a:t>
              </a:r>
              <a:endParaRPr lang="it-IT" sz="1400" dirty="0" err="1">
                <a:latin typeface="Arial"/>
                <a:cs typeface="Arial"/>
              </a:endParaRPr>
            </a:p>
          </p:txBody>
        </p:sp>
      </p:grp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C94E9DA9-496D-4D65-9676-38DFF316B585}"/>
              </a:ext>
            </a:extLst>
          </p:cNvPr>
          <p:cNvGrpSpPr/>
          <p:nvPr/>
        </p:nvGrpSpPr>
        <p:grpSpPr>
          <a:xfrm>
            <a:off x="102496" y="1392251"/>
            <a:ext cx="8924447" cy="853984"/>
            <a:chOff x="112478" y="1509618"/>
            <a:chExt cx="8924447" cy="853984"/>
          </a:xfrm>
          <a:effectLst/>
        </p:grpSpPr>
        <p:sp>
          <p:nvSpPr>
            <p:cNvPr id="13" name="Freccia a gallone 12">
              <a:extLst>
                <a:ext uri="{FF2B5EF4-FFF2-40B4-BE49-F238E27FC236}">
                  <a16:creationId xmlns:a16="http://schemas.microsoft.com/office/drawing/2014/main" id="{8F86B104-0E9B-43CB-B14C-2CC69864741C}"/>
                </a:ext>
              </a:extLst>
            </p:cNvPr>
            <p:cNvSpPr/>
            <p:nvPr/>
          </p:nvSpPr>
          <p:spPr>
            <a:xfrm>
              <a:off x="112478" y="1509618"/>
              <a:ext cx="2870452" cy="844001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it-IT" sz="1400">
                  <a:latin typeface="Arial"/>
                  <a:ea typeface="+mn-lt"/>
                  <a:cs typeface="Arial"/>
                </a:rPr>
                <a:t>DATE</a:t>
              </a:r>
              <a:endParaRPr lang="it-IT" sz="1400" dirty="0">
                <a:latin typeface="Arial"/>
                <a:ea typeface="+mn-lt"/>
                <a:cs typeface="Arial"/>
              </a:endParaRPr>
            </a:p>
          </p:txBody>
        </p:sp>
        <p:sp>
          <p:nvSpPr>
            <p:cNvPr id="14" name="Freccia a gallone 13">
              <a:extLst>
                <a:ext uri="{FF2B5EF4-FFF2-40B4-BE49-F238E27FC236}">
                  <a16:creationId xmlns:a16="http://schemas.microsoft.com/office/drawing/2014/main" id="{657717F7-9057-490E-BF0B-68E48FEC8078}"/>
                </a:ext>
              </a:extLst>
            </p:cNvPr>
            <p:cNvSpPr/>
            <p:nvPr/>
          </p:nvSpPr>
          <p:spPr>
            <a:xfrm>
              <a:off x="2733551" y="1519602"/>
              <a:ext cx="4657326" cy="844000"/>
            </a:xfrm>
            <a:prstGeom prst="chevron">
              <a:avLst/>
            </a:prstGeom>
            <a:solidFill>
              <a:srgbClr val="728FA5">
                <a:alpha val="18000"/>
              </a:srgbClr>
            </a:solidFill>
            <a:ln>
              <a:solidFill>
                <a:srgbClr val="728FA5">
                  <a:alpha val="18000"/>
                </a:srgbClr>
              </a:solidFill>
            </a:ln>
            <a:effectLst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/>
            <a:p>
              <a:pPr algn="ctr"/>
              <a:endParaRPr lang="it-IT" sz="1600" dirty="0">
                <a:solidFill>
                  <a:srgbClr val="1F497D"/>
                </a:solidFill>
                <a:latin typeface="Arial"/>
                <a:ea typeface="+mn-lt"/>
                <a:cs typeface="+mn-lt"/>
              </a:endParaRPr>
            </a:p>
            <a:p>
              <a:pPr algn="ctr"/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Took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apart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 in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month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 and day</a:t>
              </a:r>
            </a:p>
            <a:p>
              <a:pPr algn="ctr"/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Encoded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month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as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categorical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 feature </a:t>
              </a:r>
            </a:p>
            <a:p>
              <a:pPr algn="ctr"/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Encoded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 day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using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 sine/cosine</a:t>
              </a:r>
              <a:endParaRPr lang="it-IT" sz="1400" dirty="0">
                <a:solidFill>
                  <a:srgbClr val="1F497D"/>
                </a:solidFill>
                <a:latin typeface="Arial"/>
                <a:cs typeface="Calibri"/>
              </a:endParaRPr>
            </a:p>
            <a:p>
              <a:pPr algn="ctr"/>
              <a:endParaRPr lang="it-IT" sz="1600" dirty="0">
                <a:solidFill>
                  <a:srgbClr val="1F497D"/>
                </a:solidFill>
                <a:latin typeface="Arial"/>
                <a:cs typeface="Calibri"/>
              </a:endParaRPr>
            </a:p>
          </p:txBody>
        </p:sp>
        <p:sp>
          <p:nvSpPr>
            <p:cNvPr id="15" name="Freccia a gallone 14">
              <a:extLst>
                <a:ext uri="{FF2B5EF4-FFF2-40B4-BE49-F238E27FC236}">
                  <a16:creationId xmlns:a16="http://schemas.microsoft.com/office/drawing/2014/main" id="{B67A89C6-8407-474E-AC54-918B74954AE5}"/>
                </a:ext>
              </a:extLst>
            </p:cNvPr>
            <p:cNvSpPr/>
            <p:nvPr/>
          </p:nvSpPr>
          <p:spPr>
            <a:xfrm>
              <a:off x="7154742" y="1509618"/>
              <a:ext cx="1882183" cy="844001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/>
              <a:r>
                <a:rPr lang="it-IT" sz="1400" dirty="0" err="1">
                  <a:latin typeface="Arial"/>
                  <a:ea typeface="+mn-lt"/>
                  <a:cs typeface="Arial"/>
                </a:rPr>
                <a:t>Dropped</a:t>
              </a:r>
              <a:r>
                <a:rPr lang="it-IT" sz="1400" dirty="0">
                  <a:latin typeface="Arial"/>
                  <a:ea typeface="+mn-lt"/>
                  <a:cs typeface="Arial"/>
                </a:rPr>
                <a:t> - 3 new features</a:t>
              </a:r>
              <a:endParaRPr lang="it-IT" sz="1400" dirty="0">
                <a:latin typeface="Arial"/>
                <a:cs typeface="Arial"/>
              </a:endParaRPr>
            </a:p>
          </p:txBody>
        </p:sp>
      </p:grpSp>
      <p:grpSp>
        <p:nvGrpSpPr>
          <p:cNvPr id="18" name="Gruppo 17">
            <a:extLst>
              <a:ext uri="{FF2B5EF4-FFF2-40B4-BE49-F238E27FC236}">
                <a16:creationId xmlns:a16="http://schemas.microsoft.com/office/drawing/2014/main" id="{865C020C-B20F-43E4-903C-D0650DEB70BC}"/>
              </a:ext>
            </a:extLst>
          </p:cNvPr>
          <p:cNvGrpSpPr/>
          <p:nvPr/>
        </p:nvGrpSpPr>
        <p:grpSpPr>
          <a:xfrm>
            <a:off x="76550" y="2301004"/>
            <a:ext cx="8950393" cy="564493"/>
            <a:chOff x="67141" y="1356017"/>
            <a:chExt cx="8688215" cy="564493"/>
          </a:xfrm>
          <a:effectLst/>
        </p:grpSpPr>
        <p:sp>
          <p:nvSpPr>
            <p:cNvPr id="19" name="Freccia a gallone 18">
              <a:extLst>
                <a:ext uri="{FF2B5EF4-FFF2-40B4-BE49-F238E27FC236}">
                  <a16:creationId xmlns:a16="http://schemas.microsoft.com/office/drawing/2014/main" id="{366E0979-A0FC-46CB-8880-0945FED03646}"/>
                </a:ext>
              </a:extLst>
            </p:cNvPr>
            <p:cNvSpPr/>
            <p:nvPr/>
          </p:nvSpPr>
          <p:spPr>
            <a:xfrm>
              <a:off x="67141" y="1356019"/>
              <a:ext cx="2785154" cy="564491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sz="1400" dirty="0">
                  <a:latin typeface="Arial"/>
                  <a:ea typeface="+mn-lt"/>
                  <a:cs typeface="Arial"/>
                </a:rPr>
                <a:t>SITE_ID</a:t>
              </a:r>
              <a:endParaRPr lang="it-IT" sz="1400" dirty="0">
                <a:latin typeface="Arial"/>
                <a:cs typeface="Arial"/>
              </a:endParaRPr>
            </a:p>
          </p:txBody>
        </p:sp>
        <p:sp>
          <p:nvSpPr>
            <p:cNvPr id="20" name="Freccia a gallone 19">
              <a:extLst>
                <a:ext uri="{FF2B5EF4-FFF2-40B4-BE49-F238E27FC236}">
                  <a16:creationId xmlns:a16="http://schemas.microsoft.com/office/drawing/2014/main" id="{1609F950-760D-4611-A215-C4832649924F}"/>
                </a:ext>
              </a:extLst>
            </p:cNvPr>
            <p:cNvSpPr/>
            <p:nvPr/>
          </p:nvSpPr>
          <p:spPr>
            <a:xfrm>
              <a:off x="2635582" y="1356017"/>
              <a:ext cx="4521945" cy="564491"/>
            </a:xfrm>
            <a:prstGeom prst="chevron">
              <a:avLst/>
            </a:prstGeom>
            <a:solidFill>
              <a:srgbClr val="728FA5">
                <a:alpha val="18000"/>
              </a:srgbClr>
            </a:solidFill>
            <a:ln>
              <a:solidFill>
                <a:srgbClr val="728FA5">
                  <a:alpha val="18000"/>
                </a:srgbClr>
              </a:solidFill>
            </a:ln>
            <a:effectLst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  <a:p>
              <a:pPr algn="ctr"/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The model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could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learner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to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recognize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specific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sites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instead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of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generalizing</a:t>
              </a:r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  <a:p>
              <a:pPr algn="ctr"/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</p:txBody>
        </p:sp>
        <p:sp>
          <p:nvSpPr>
            <p:cNvPr id="21" name="Freccia a gallone 20">
              <a:extLst>
                <a:ext uri="{FF2B5EF4-FFF2-40B4-BE49-F238E27FC236}">
                  <a16:creationId xmlns:a16="http://schemas.microsoft.com/office/drawing/2014/main" id="{6A4866B6-406B-4840-B799-88EEA2C4877D}"/>
                </a:ext>
              </a:extLst>
            </p:cNvPr>
            <p:cNvSpPr/>
            <p:nvPr/>
          </p:nvSpPr>
          <p:spPr>
            <a:xfrm>
              <a:off x="6927708" y="1356018"/>
              <a:ext cx="1827648" cy="564491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sz="1400" dirty="0" err="1">
                  <a:latin typeface="Arial"/>
                  <a:ea typeface="+mn-lt"/>
                  <a:cs typeface="Arial"/>
                </a:rPr>
                <a:t>Dropped</a:t>
              </a:r>
              <a:endParaRPr lang="it-IT" sz="1400" dirty="0" err="1">
                <a:latin typeface="Arial"/>
                <a:cs typeface="Arial"/>
              </a:endParaRPr>
            </a:p>
          </p:txBody>
        </p:sp>
      </p:grpSp>
      <p:grpSp>
        <p:nvGrpSpPr>
          <p:cNvPr id="22" name="Gruppo 21">
            <a:extLst>
              <a:ext uri="{FF2B5EF4-FFF2-40B4-BE49-F238E27FC236}">
                <a16:creationId xmlns:a16="http://schemas.microsoft.com/office/drawing/2014/main" id="{E959D90F-A715-4940-AC33-3DD9FE65491C}"/>
              </a:ext>
            </a:extLst>
          </p:cNvPr>
          <p:cNvGrpSpPr/>
          <p:nvPr/>
        </p:nvGrpSpPr>
        <p:grpSpPr>
          <a:xfrm>
            <a:off x="76549" y="1423265"/>
            <a:ext cx="9009711" cy="574474"/>
            <a:chOff x="67142" y="4051835"/>
            <a:chExt cx="9009711" cy="574474"/>
          </a:xfrm>
        </p:grpSpPr>
        <p:sp>
          <p:nvSpPr>
            <p:cNvPr id="23" name="Freccia a gallone 22">
              <a:extLst>
                <a:ext uri="{FF2B5EF4-FFF2-40B4-BE49-F238E27FC236}">
                  <a16:creationId xmlns:a16="http://schemas.microsoft.com/office/drawing/2014/main" id="{87924F44-5656-47D2-B3B4-3E20A2EFCAAA}"/>
                </a:ext>
              </a:extLst>
            </p:cNvPr>
            <p:cNvSpPr/>
            <p:nvPr/>
          </p:nvSpPr>
          <p:spPr>
            <a:xfrm>
              <a:off x="67142" y="4051836"/>
              <a:ext cx="2471151" cy="574473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sz="1400" dirty="0" err="1">
                  <a:latin typeface="Arial"/>
                  <a:ea typeface="+mn-lt"/>
                  <a:cs typeface="Arial"/>
                </a:rPr>
                <a:t>Forecasted</a:t>
              </a:r>
              <a:r>
                <a:rPr lang="it-IT" sz="1400" dirty="0">
                  <a:latin typeface="Arial"/>
                  <a:ea typeface="+mn-lt"/>
                  <a:cs typeface="Arial"/>
                </a:rPr>
                <a:t> Features</a:t>
              </a:r>
              <a:endParaRPr lang="it-IT" sz="1400" dirty="0">
                <a:latin typeface="Arial"/>
                <a:cs typeface="Arial"/>
              </a:endParaRPr>
            </a:p>
          </p:txBody>
        </p:sp>
        <p:sp>
          <p:nvSpPr>
            <p:cNvPr id="24" name="Freccia a gallone 23">
              <a:extLst>
                <a:ext uri="{FF2B5EF4-FFF2-40B4-BE49-F238E27FC236}">
                  <a16:creationId xmlns:a16="http://schemas.microsoft.com/office/drawing/2014/main" id="{8073F410-E12A-44D8-917D-EE5A5B0DC612}"/>
                </a:ext>
              </a:extLst>
            </p:cNvPr>
            <p:cNvSpPr/>
            <p:nvPr/>
          </p:nvSpPr>
          <p:spPr>
            <a:xfrm>
              <a:off x="2313211" y="4061818"/>
              <a:ext cx="4577465" cy="564491"/>
            </a:xfrm>
            <a:prstGeom prst="chevron">
              <a:avLst/>
            </a:prstGeom>
            <a:solidFill>
              <a:srgbClr val="728FA5">
                <a:alpha val="18000"/>
              </a:srgbClr>
            </a:solidFill>
            <a:ln>
              <a:solidFill>
                <a:srgbClr val="728FA5">
                  <a:alpha val="18000"/>
                </a:srgbClr>
              </a:solidFill>
            </a:ln>
            <a:effectLst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sz="140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Identical to the past ones</a:t>
              </a:r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</p:txBody>
        </p:sp>
        <p:sp>
          <p:nvSpPr>
            <p:cNvPr id="25" name="Freccia a gallone 24">
              <a:extLst>
                <a:ext uri="{FF2B5EF4-FFF2-40B4-BE49-F238E27FC236}">
                  <a16:creationId xmlns:a16="http://schemas.microsoft.com/office/drawing/2014/main" id="{1243108F-A4C3-495E-A794-EC44985AC3B2}"/>
                </a:ext>
              </a:extLst>
            </p:cNvPr>
            <p:cNvSpPr/>
            <p:nvPr/>
          </p:nvSpPr>
          <p:spPr>
            <a:xfrm>
              <a:off x="6665596" y="4051835"/>
              <a:ext cx="2411257" cy="574473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sz="1400">
                  <a:latin typeface="Arial"/>
                  <a:ea typeface="+mn-lt"/>
                  <a:cs typeface="Arial"/>
                </a:rPr>
                <a:t>Dropped features NEXT</a:t>
              </a:r>
              <a:endParaRPr lang="it-IT" sz="1400" dirty="0" err="1">
                <a:latin typeface="Arial"/>
                <a:cs typeface="Arial"/>
              </a:endParaRPr>
            </a:p>
          </p:txBody>
        </p:sp>
      </p:grpSp>
      <p:grpSp>
        <p:nvGrpSpPr>
          <p:cNvPr id="26" name="Gruppo 25">
            <a:extLst>
              <a:ext uri="{FF2B5EF4-FFF2-40B4-BE49-F238E27FC236}">
                <a16:creationId xmlns:a16="http://schemas.microsoft.com/office/drawing/2014/main" id="{F8737BB3-635B-4A24-9271-ABCF3D85AA28}"/>
              </a:ext>
            </a:extLst>
          </p:cNvPr>
          <p:cNvGrpSpPr/>
          <p:nvPr/>
        </p:nvGrpSpPr>
        <p:grpSpPr>
          <a:xfrm>
            <a:off x="76549" y="3058512"/>
            <a:ext cx="9009710" cy="564492"/>
            <a:chOff x="67142" y="5422769"/>
            <a:chExt cx="9009710" cy="564492"/>
          </a:xfrm>
        </p:grpSpPr>
        <p:sp>
          <p:nvSpPr>
            <p:cNvPr id="27" name="Freccia a gallone 26">
              <a:extLst>
                <a:ext uri="{FF2B5EF4-FFF2-40B4-BE49-F238E27FC236}">
                  <a16:creationId xmlns:a16="http://schemas.microsoft.com/office/drawing/2014/main" id="{00173692-A183-4153-8384-926EA5C8FF78}"/>
                </a:ext>
              </a:extLst>
            </p:cNvPr>
            <p:cNvSpPr/>
            <p:nvPr/>
          </p:nvSpPr>
          <p:spPr>
            <a:xfrm>
              <a:off x="67142" y="5422770"/>
              <a:ext cx="2471151" cy="564491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sz="1400" dirty="0" err="1">
                  <a:latin typeface="Arial"/>
                  <a:ea typeface="+mn-lt"/>
                  <a:cs typeface="Arial"/>
                </a:rPr>
                <a:t>Correlated</a:t>
              </a:r>
              <a:r>
                <a:rPr lang="it-IT" sz="1400" dirty="0">
                  <a:latin typeface="Arial"/>
                  <a:ea typeface="+mn-lt"/>
                  <a:cs typeface="Arial"/>
                </a:rPr>
                <a:t> Features</a:t>
              </a:r>
            </a:p>
          </p:txBody>
        </p:sp>
        <p:sp>
          <p:nvSpPr>
            <p:cNvPr id="28" name="Freccia a gallone 27">
              <a:extLst>
                <a:ext uri="{FF2B5EF4-FFF2-40B4-BE49-F238E27FC236}">
                  <a16:creationId xmlns:a16="http://schemas.microsoft.com/office/drawing/2014/main" id="{52519478-8B46-43E0-95CC-C77A003E42D4}"/>
                </a:ext>
              </a:extLst>
            </p:cNvPr>
            <p:cNvSpPr/>
            <p:nvPr/>
          </p:nvSpPr>
          <p:spPr>
            <a:xfrm>
              <a:off x="2313210" y="5422769"/>
              <a:ext cx="4577465" cy="564491"/>
            </a:xfrm>
            <a:prstGeom prst="chevron">
              <a:avLst/>
            </a:prstGeom>
            <a:solidFill>
              <a:srgbClr val="728FA5">
                <a:alpha val="18000"/>
              </a:srgbClr>
            </a:solidFill>
            <a:ln>
              <a:solidFill>
                <a:srgbClr val="728FA5">
                  <a:alpha val="18000"/>
                </a:srgbClr>
              </a:solidFill>
            </a:ln>
            <a:effectLst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t-IT" sz="1600" dirty="0">
                <a:solidFill>
                  <a:srgbClr val="1F497D"/>
                </a:solidFill>
                <a:ea typeface="+mn-lt"/>
                <a:cs typeface="+mn-lt"/>
              </a:endParaRPr>
            </a:p>
            <a:p>
              <a:pPr algn="ctr"/>
              <a:r>
                <a:rPr lang="it-IT" sz="140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Some features have a correlation higher </a:t>
              </a:r>
            </a:p>
            <a:p>
              <a:pPr algn="ctr"/>
              <a:r>
                <a:rPr lang="it-IT" sz="1400">
                  <a:solidFill>
                    <a:srgbClr val="1F497D"/>
                  </a:solidFill>
                  <a:latin typeface="Arial"/>
                  <a:ea typeface="+mn-lt"/>
                  <a:cs typeface="+mn-lt"/>
                </a:rPr>
                <a:t>than 90%</a:t>
              </a:r>
              <a:endParaRPr lang="it-IT" sz="1400">
                <a:solidFill>
                  <a:srgbClr val="1F497D"/>
                </a:solidFill>
                <a:latin typeface="Arial"/>
                <a:cs typeface="Calibri"/>
              </a:endParaRPr>
            </a:p>
            <a:p>
              <a:pPr algn="ctr"/>
              <a:endParaRPr lang="it-IT" sz="1600" dirty="0">
                <a:solidFill>
                  <a:srgbClr val="1F497D"/>
                </a:solidFill>
                <a:ea typeface="+mn-lt"/>
                <a:cs typeface="+mn-lt"/>
              </a:endParaRPr>
            </a:p>
          </p:txBody>
        </p:sp>
        <p:sp>
          <p:nvSpPr>
            <p:cNvPr id="29" name="Freccia a gallone 28">
              <a:extLst>
                <a:ext uri="{FF2B5EF4-FFF2-40B4-BE49-F238E27FC236}">
                  <a16:creationId xmlns:a16="http://schemas.microsoft.com/office/drawing/2014/main" id="{2DA43AAC-7614-4D89-9B98-ADD9E4DBA8A1}"/>
                </a:ext>
              </a:extLst>
            </p:cNvPr>
            <p:cNvSpPr/>
            <p:nvPr/>
          </p:nvSpPr>
          <p:spPr>
            <a:xfrm>
              <a:off x="6665595" y="5422769"/>
              <a:ext cx="2411257" cy="564491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sz="1400" dirty="0" err="1">
                  <a:latin typeface="Arial"/>
                  <a:ea typeface="+mn-lt"/>
                  <a:cs typeface="Arial"/>
                </a:rPr>
                <a:t>Dropped</a:t>
              </a:r>
              <a:endParaRPr lang="it-IT" sz="1400" dirty="0" err="1">
                <a:latin typeface="Arial"/>
                <a:cs typeface="Arial"/>
              </a:endParaRPr>
            </a:p>
          </p:txBody>
        </p:sp>
      </p:grp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A2636541-5869-42D6-9431-1FC92E65B694}"/>
              </a:ext>
            </a:extLst>
          </p:cNvPr>
          <p:cNvGrpSpPr/>
          <p:nvPr/>
        </p:nvGrpSpPr>
        <p:grpSpPr>
          <a:xfrm>
            <a:off x="76549" y="2111404"/>
            <a:ext cx="9009713" cy="824034"/>
            <a:chOff x="67142" y="4737303"/>
            <a:chExt cx="9009713" cy="584454"/>
          </a:xfrm>
        </p:grpSpPr>
        <p:sp>
          <p:nvSpPr>
            <p:cNvPr id="31" name="Freccia a gallone 30">
              <a:extLst>
                <a:ext uri="{FF2B5EF4-FFF2-40B4-BE49-F238E27FC236}">
                  <a16:creationId xmlns:a16="http://schemas.microsoft.com/office/drawing/2014/main" id="{794201EC-02DE-466D-B6C1-59CDDFEB024D}"/>
                </a:ext>
              </a:extLst>
            </p:cNvPr>
            <p:cNvSpPr/>
            <p:nvPr/>
          </p:nvSpPr>
          <p:spPr>
            <a:xfrm>
              <a:off x="67142" y="4737303"/>
              <a:ext cx="2471151" cy="574473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sz="1400">
                  <a:latin typeface="Arial"/>
                  <a:ea typeface="+mn-lt"/>
                  <a:cs typeface="Arial"/>
                </a:rPr>
                <a:t>Time frame</a:t>
              </a:r>
              <a:endParaRPr lang="it-IT" sz="1400">
                <a:latin typeface="Arial"/>
                <a:cs typeface="Arial"/>
              </a:endParaRPr>
            </a:p>
          </p:txBody>
        </p:sp>
        <p:sp>
          <p:nvSpPr>
            <p:cNvPr id="32" name="Freccia a gallone 31">
              <a:extLst>
                <a:ext uri="{FF2B5EF4-FFF2-40B4-BE49-F238E27FC236}">
                  <a16:creationId xmlns:a16="http://schemas.microsoft.com/office/drawing/2014/main" id="{106538BD-FB09-4C24-8CD8-ADE8794A79EA}"/>
                </a:ext>
              </a:extLst>
            </p:cNvPr>
            <p:cNvSpPr/>
            <p:nvPr/>
          </p:nvSpPr>
          <p:spPr>
            <a:xfrm>
              <a:off x="2283838" y="4740204"/>
              <a:ext cx="4577466" cy="571571"/>
            </a:xfrm>
            <a:prstGeom prst="chevron">
              <a:avLst/>
            </a:prstGeom>
            <a:solidFill>
              <a:srgbClr val="728FA5">
                <a:alpha val="18000"/>
              </a:srgbClr>
            </a:solidFill>
            <a:ln>
              <a:solidFill>
                <a:srgbClr val="728FA5">
                  <a:alpha val="18000"/>
                </a:srgbClr>
              </a:solidFill>
            </a:ln>
            <a:effectLst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  <a:p>
              <a:pPr algn="ctr"/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Every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model </a:t>
              </a:r>
              <a:r>
                <a:rPr lang="it-IT" sz="140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prefer a </a:t>
              </a:r>
              <a:r>
                <a:rPr lang="it-IT" sz="1400" dirty="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bigger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time frame</a:t>
              </a:r>
            </a:p>
            <a:p>
              <a:pPr algn="ctr"/>
              <a:r>
                <a:rPr lang="it-IT" sz="140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Our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target </a:t>
              </a:r>
              <a:r>
                <a:rPr lang="it-IT" sz="1400" err="1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has</a:t>
              </a:r>
              <a:r>
                <a:rPr lang="it-IT" sz="1400" dirty="0">
                  <a:solidFill>
                    <a:srgbClr val="1F497D"/>
                  </a:solidFill>
                  <a:latin typeface="Arial"/>
                  <a:ea typeface="+mn-lt"/>
                  <a:cs typeface="Arial"/>
                </a:rPr>
                <a:t> a 14 days time frame</a:t>
              </a:r>
              <a:endParaRPr lang="it-IT" sz="1400" dirty="0">
                <a:solidFill>
                  <a:srgbClr val="1F497D"/>
                </a:solidFill>
                <a:latin typeface="Arial"/>
                <a:cs typeface="Arial"/>
              </a:endParaRPr>
            </a:p>
            <a:p>
              <a:pPr algn="ctr"/>
              <a:endParaRPr lang="it-IT" sz="1400" dirty="0">
                <a:solidFill>
                  <a:srgbClr val="1F497D"/>
                </a:solidFill>
                <a:latin typeface="Arial"/>
                <a:ea typeface="+mn-lt"/>
                <a:cs typeface="Arial"/>
              </a:endParaRPr>
            </a:p>
          </p:txBody>
        </p:sp>
        <p:sp>
          <p:nvSpPr>
            <p:cNvPr id="33" name="Freccia a gallone 32">
              <a:extLst>
                <a:ext uri="{FF2B5EF4-FFF2-40B4-BE49-F238E27FC236}">
                  <a16:creationId xmlns:a16="http://schemas.microsoft.com/office/drawing/2014/main" id="{2C2B0CDD-BFAC-4025-8D2C-8333859EB839}"/>
                </a:ext>
              </a:extLst>
            </p:cNvPr>
            <p:cNvSpPr/>
            <p:nvPr/>
          </p:nvSpPr>
          <p:spPr>
            <a:xfrm>
              <a:off x="6665598" y="4740204"/>
              <a:ext cx="2411257" cy="581553"/>
            </a:xfrm>
            <a:prstGeom prst="chevron">
              <a:avLst/>
            </a:prstGeom>
            <a:solidFill>
              <a:srgbClr val="728FA5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>
              <a:defPPr>
                <a:defRPr lang="it-IT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it-IT" sz="1400" dirty="0" err="1">
                  <a:latin typeface="Arial"/>
                  <a:ea typeface="+mn-lt"/>
                  <a:cs typeface="Arial"/>
                </a:rPr>
                <a:t>Dropped</a:t>
              </a:r>
              <a:r>
                <a:rPr lang="it-IT" sz="1400" dirty="0">
                  <a:latin typeface="Arial"/>
                  <a:ea typeface="+mn-lt"/>
                  <a:cs typeface="Arial"/>
                </a:rPr>
                <a:t> features with time frame 3 and 7</a:t>
              </a:r>
              <a:endParaRPr lang="it-IT" sz="1400" dirty="0">
                <a:latin typeface="Arial"/>
                <a:cs typeface="Arial"/>
              </a:endParaRPr>
            </a:p>
          </p:txBody>
        </p:sp>
      </p:grpSp>
      <p:graphicFrame>
        <p:nvGraphicFramePr>
          <p:cNvPr id="3" name="Tabella 36">
            <a:extLst>
              <a:ext uri="{FF2B5EF4-FFF2-40B4-BE49-F238E27FC236}">
                <a16:creationId xmlns:a16="http://schemas.microsoft.com/office/drawing/2014/main" id="{177651BB-7A8B-4B1E-BCBB-07BFF1E2C7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2311381"/>
              </p:ext>
            </p:extLst>
          </p:nvPr>
        </p:nvGraphicFramePr>
        <p:xfrm>
          <a:off x="1502370" y="4487203"/>
          <a:ext cx="4540947" cy="1010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70845">
                  <a:extLst>
                    <a:ext uri="{9D8B030D-6E8A-4147-A177-3AD203B41FA5}">
                      <a16:colId xmlns:a16="http://schemas.microsoft.com/office/drawing/2014/main" val="748175062"/>
                    </a:ext>
                  </a:extLst>
                </a:gridCol>
                <a:gridCol w="1247577">
                  <a:extLst>
                    <a:ext uri="{9D8B030D-6E8A-4147-A177-3AD203B41FA5}">
                      <a16:colId xmlns:a16="http://schemas.microsoft.com/office/drawing/2014/main" val="1220558738"/>
                    </a:ext>
                  </a:extLst>
                </a:gridCol>
                <a:gridCol w="1322525">
                  <a:extLst>
                    <a:ext uri="{9D8B030D-6E8A-4147-A177-3AD203B41FA5}">
                      <a16:colId xmlns:a16="http://schemas.microsoft.com/office/drawing/2014/main" val="13363508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Precision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8FA3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Recall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8FA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6061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Brute force model performance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728FA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97.16%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tx2"/>
                          </a:solidFill>
                        </a:rPr>
                        <a:t>98.35%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8369799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0378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4BBDC3-ED7E-471A-B6C2-6FA18163D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Models - </a:t>
            </a:r>
            <a:r>
              <a:rPr lang="it-IT" dirty="0" err="1"/>
              <a:t>XGBoost</a:t>
            </a:r>
            <a:endParaRPr lang="it-IT" dirty="0"/>
          </a:p>
        </p:txBody>
      </p:sp>
      <p:graphicFrame>
        <p:nvGraphicFramePr>
          <p:cNvPr id="6" name="Tabella 7">
            <a:extLst>
              <a:ext uri="{FF2B5EF4-FFF2-40B4-BE49-F238E27FC236}">
                <a16:creationId xmlns:a16="http://schemas.microsoft.com/office/drawing/2014/main" id="{E4C199CD-2D8E-4D8E-94DA-47D3CF14CA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245578"/>
              </p:ext>
            </p:extLst>
          </p:nvPr>
        </p:nvGraphicFramePr>
        <p:xfrm>
          <a:off x="204546" y="1434323"/>
          <a:ext cx="4200000" cy="2100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0000">
                  <a:extLst>
                    <a:ext uri="{9D8B030D-6E8A-4147-A177-3AD203B41FA5}">
                      <a16:colId xmlns:a16="http://schemas.microsoft.com/office/drawing/2014/main" val="1609664907"/>
                    </a:ext>
                  </a:extLst>
                </a:gridCol>
                <a:gridCol w="2100000">
                  <a:extLst>
                    <a:ext uri="{9D8B030D-6E8A-4147-A177-3AD203B41FA5}">
                      <a16:colId xmlns:a16="http://schemas.microsoft.com/office/drawing/2014/main" val="1620389332"/>
                    </a:ext>
                  </a:extLst>
                </a:gridCol>
              </a:tblGrid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b="1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Metric</a:t>
                      </a:r>
                      <a:endParaRPr lang="it-IT" sz="20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8FA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Cross-Val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8F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982774"/>
                  </a:ext>
                </a:extLst>
              </a:tr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82.57%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526042"/>
                  </a:ext>
                </a:extLst>
              </a:tr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86.27%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6853682"/>
                  </a:ext>
                </a:extLst>
              </a:tr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84.38%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504007"/>
                  </a:ext>
                </a:extLst>
              </a:tr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AUC Prec-</a:t>
                      </a:r>
                      <a:r>
                        <a:rPr lang="it-IT" sz="2000" dirty="0" err="1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</a:t>
                      </a:r>
                      <a:endParaRPr lang="it-IT" sz="2000" dirty="0">
                        <a:solidFill>
                          <a:schemeClr val="tx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89.15%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6392564"/>
                  </a:ext>
                </a:extLst>
              </a:tr>
            </a:tbl>
          </a:graphicData>
        </a:graphic>
      </p:graphicFrame>
      <p:graphicFrame>
        <p:nvGraphicFramePr>
          <p:cNvPr id="4" name="Tabella 7">
            <a:extLst>
              <a:ext uri="{FF2B5EF4-FFF2-40B4-BE49-F238E27FC236}">
                <a16:creationId xmlns:a16="http://schemas.microsoft.com/office/drawing/2014/main" id="{C5F3D3F8-03AA-4D2A-ABA6-E7C1165D78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1305671"/>
              </p:ext>
            </p:extLst>
          </p:nvPr>
        </p:nvGraphicFramePr>
        <p:xfrm>
          <a:off x="4739456" y="3429000"/>
          <a:ext cx="4200000" cy="25200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00000">
                  <a:extLst>
                    <a:ext uri="{9D8B030D-6E8A-4147-A177-3AD203B41FA5}">
                      <a16:colId xmlns:a16="http://schemas.microsoft.com/office/drawing/2014/main" val="1609664907"/>
                    </a:ext>
                  </a:extLst>
                </a:gridCol>
                <a:gridCol w="2100000">
                  <a:extLst>
                    <a:ext uri="{9D8B030D-6E8A-4147-A177-3AD203B41FA5}">
                      <a16:colId xmlns:a16="http://schemas.microsoft.com/office/drawing/2014/main" val="1843659103"/>
                    </a:ext>
                  </a:extLst>
                </a:gridCol>
              </a:tblGrid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b="1" dirty="0" err="1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Metric</a:t>
                      </a:r>
                      <a:endParaRPr lang="it-IT" sz="20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8FA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28FA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9982774"/>
                  </a:ext>
                </a:extLst>
              </a:tr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Precision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3.86%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7526042"/>
                  </a:ext>
                </a:extLst>
              </a:tr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Recall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13.96%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66853682"/>
                  </a:ext>
                </a:extLst>
              </a:tr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F1-Score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6.05%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504007"/>
                  </a:ext>
                </a:extLst>
              </a:tr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AUC Prec-</a:t>
                      </a:r>
                      <a:r>
                        <a:rPr lang="it-IT" sz="2000" dirty="0" err="1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Rec</a:t>
                      </a:r>
                      <a:endParaRPr lang="it-IT" sz="2000" dirty="0">
                        <a:solidFill>
                          <a:schemeClr val="tx2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1.65%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6392564"/>
                  </a:ext>
                </a:extLst>
              </a:tr>
              <a:tr h="420000">
                <a:tc>
                  <a:txBody>
                    <a:bodyPr/>
                    <a:lstStyle/>
                    <a:p>
                      <a:pPr algn="l"/>
                      <a:r>
                        <a:rPr lang="it-IT" sz="2000" dirty="0" err="1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Weighted</a:t>
                      </a:r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Recall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dirty="0">
                          <a:solidFill>
                            <a:schemeClr val="tx2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10.27%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218450988"/>
                  </a:ext>
                </a:extLst>
              </a:tr>
            </a:tbl>
          </a:graphicData>
        </a:graphic>
      </p:graphicFrame>
      <p:sp>
        <p:nvSpPr>
          <p:cNvPr id="5" name="CasellaDiTesto 4">
            <a:extLst>
              <a:ext uri="{FF2B5EF4-FFF2-40B4-BE49-F238E27FC236}">
                <a16:creationId xmlns:a16="http://schemas.microsoft.com/office/drawing/2014/main" id="{48FF9E93-92E1-4AE5-992A-982539F1C4B2}"/>
              </a:ext>
            </a:extLst>
          </p:cNvPr>
          <p:cNvSpPr txBox="1"/>
          <p:nvPr/>
        </p:nvSpPr>
        <p:spPr>
          <a:xfrm>
            <a:off x="4739456" y="2130380"/>
            <a:ext cx="22252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5-fold </a:t>
            </a:r>
            <a:r>
              <a:rPr lang="it-IT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stratified</a:t>
            </a:r>
            <a:r>
              <a:rPr lang="it-IT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cross-</a:t>
            </a:r>
            <a:r>
              <a:rPr lang="it-IT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validation</a:t>
            </a:r>
            <a:endParaRPr lang="it-IT" sz="2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30213D0F-6280-427A-A7D0-FAB314B02E08}"/>
              </a:ext>
            </a:extLst>
          </p:cNvPr>
          <p:cNvSpPr txBox="1"/>
          <p:nvPr/>
        </p:nvSpPr>
        <p:spPr>
          <a:xfrm>
            <a:off x="1871270" y="4511313"/>
            <a:ext cx="25332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SITE_ID </a:t>
            </a:r>
            <a:r>
              <a:rPr lang="it-IT" sz="2000" dirty="0" err="1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hold</a:t>
            </a:r>
            <a:r>
              <a:rPr lang="it-IT" sz="2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out</a:t>
            </a:r>
          </a:p>
        </p:txBody>
      </p:sp>
      <p:sp>
        <p:nvSpPr>
          <p:cNvPr id="8" name="Freccia a destra 7">
            <a:extLst>
              <a:ext uri="{FF2B5EF4-FFF2-40B4-BE49-F238E27FC236}">
                <a16:creationId xmlns:a16="http://schemas.microsoft.com/office/drawing/2014/main" id="{B87D9B60-0F1A-490D-AB8E-BAE31F9270D7}"/>
              </a:ext>
            </a:extLst>
          </p:cNvPr>
          <p:cNvSpPr/>
          <p:nvPr/>
        </p:nvSpPr>
        <p:spPr>
          <a:xfrm rot="10800000">
            <a:off x="4572000" y="2369976"/>
            <a:ext cx="233265" cy="214604"/>
          </a:xfrm>
          <a:prstGeom prst="rightArrow">
            <a:avLst/>
          </a:prstGeom>
          <a:solidFill>
            <a:srgbClr val="728FA5"/>
          </a:solidFill>
          <a:ln>
            <a:solidFill>
              <a:srgbClr val="728FA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Freccia a destra 8">
            <a:extLst>
              <a:ext uri="{FF2B5EF4-FFF2-40B4-BE49-F238E27FC236}">
                <a16:creationId xmlns:a16="http://schemas.microsoft.com/office/drawing/2014/main" id="{A2A153FE-9E0F-41B9-BDD4-A9DC3F80E36A}"/>
              </a:ext>
            </a:extLst>
          </p:cNvPr>
          <p:cNvSpPr/>
          <p:nvPr/>
        </p:nvSpPr>
        <p:spPr>
          <a:xfrm>
            <a:off x="4287913" y="4604066"/>
            <a:ext cx="233265" cy="214604"/>
          </a:xfrm>
          <a:prstGeom prst="rightArrow">
            <a:avLst/>
          </a:prstGeom>
          <a:solidFill>
            <a:srgbClr val="728FA5"/>
          </a:solidFill>
          <a:ln>
            <a:solidFill>
              <a:srgbClr val="728FA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81205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Conclusions</a:t>
            </a:r>
          </a:p>
        </p:txBody>
      </p:sp>
      <p:sp>
        <p:nvSpPr>
          <p:cNvPr id="4" name="Rettangolo 3"/>
          <p:cNvSpPr>
            <a:spLocks noChangeArrowheads="1"/>
          </p:cNvSpPr>
          <p:nvPr/>
        </p:nvSpPr>
        <p:spPr bwMode="auto">
          <a:xfrm>
            <a:off x="539750" y="1500791"/>
            <a:ext cx="7848600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 anchor="t">
            <a:spAutoFit/>
          </a:bodyPr>
          <a:lstStyle/>
          <a:p>
            <a:pPr marL="342900" indent="-342900" algn="just">
              <a:buFont typeface="Wingdings" pitchFamily="2" charset="2"/>
              <a:buChar char="ü"/>
              <a:defRPr/>
            </a:pP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Our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model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performs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well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if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using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a random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hold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-out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criteria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,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but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it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is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not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capable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of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generalizing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over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unseen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sets of SITES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F6F74008-B469-4C6B-AF0B-012DF24C0C06}"/>
              </a:ext>
            </a:extLst>
          </p:cNvPr>
          <p:cNvSpPr txBox="1"/>
          <p:nvPr/>
        </p:nvSpPr>
        <p:spPr>
          <a:xfrm>
            <a:off x="539750" y="3772467"/>
            <a:ext cx="7848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Wingdings" pitchFamily="2" charset="2"/>
              <a:buChar char="ü"/>
              <a:defRPr/>
            </a:pP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Suggestion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:</a:t>
            </a:r>
            <a:endParaRPr lang="it-IT" sz="2000" dirty="0">
              <a:solidFill>
                <a:schemeClr val="tx2"/>
              </a:solidFill>
              <a:latin typeface="Arial"/>
              <a:ea typeface="+mn-lt"/>
              <a:cs typeface="Arial" panose="020B0604020202020204" pitchFamily="34" charset="0"/>
            </a:endParaRPr>
          </a:p>
          <a:p>
            <a:pPr marL="800100" lvl="1" indent="-342900" algn="just">
              <a:buFont typeface="Arial" pitchFamily="2" charset="2"/>
              <a:buChar char="•"/>
              <a:defRPr/>
            </a:pP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If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the goal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is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the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predictive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maintenance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of new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sites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we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suggest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to </a:t>
            </a:r>
            <a:r>
              <a:rPr lang="it-IT" sz="2000" b="1" i="1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collect</a:t>
            </a:r>
            <a:r>
              <a:rPr lang="it-IT" sz="2000" b="1" i="1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more technical data 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of the air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conditioner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 </a:t>
            </a:r>
            <a:endParaRPr lang="it-IT" sz="2000" dirty="0">
              <a:solidFill>
                <a:schemeClr val="tx2"/>
              </a:solidFill>
              <a:latin typeface="Arial"/>
              <a:cs typeface="Calibri"/>
            </a:endParaRPr>
          </a:p>
          <a:p>
            <a:pPr marL="800100" lvl="1" indent="-342900" algn="just">
              <a:buFont typeface="Arial" pitchFamily="2" charset="2"/>
              <a:buChar char="•"/>
              <a:defRPr/>
            </a:pP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If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the goal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is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the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predictive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maintenance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of a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known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number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of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sites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in the future,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we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suggest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a </a:t>
            </a:r>
            <a:r>
              <a:rPr lang="it-IT" sz="2000" b="1" i="1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temporal</a:t>
            </a:r>
            <a:r>
              <a:rPr lang="it-IT" sz="2000" b="1" i="1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b="1" i="1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hold</a:t>
            </a:r>
            <a:r>
              <a:rPr lang="it-IT" sz="2000" b="1" i="1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-out for testing</a:t>
            </a:r>
            <a:endParaRPr lang="it-IT" sz="2000" b="1" i="1" dirty="0">
              <a:solidFill>
                <a:schemeClr val="tx2"/>
              </a:solidFill>
              <a:latin typeface="Arial"/>
              <a:cs typeface="Calibri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E6630CA-EE59-40B4-A6B8-D8F3CF8B4BFE}"/>
              </a:ext>
            </a:extLst>
          </p:cNvPr>
          <p:cNvSpPr txBox="1"/>
          <p:nvPr/>
        </p:nvSpPr>
        <p:spPr>
          <a:xfrm>
            <a:off x="539750" y="2341243"/>
            <a:ext cx="573042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ü"/>
            </a:pP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The </a:t>
            </a:r>
            <a:r>
              <a:rPr lang="it-IT" sz="2000" b="1" i="1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data </a:t>
            </a:r>
            <a:r>
              <a:rPr lang="it-IT" sz="2000" b="1" i="1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might</a:t>
            </a:r>
            <a:r>
              <a:rPr lang="it-IT" sz="2000" b="1" i="1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b="1" i="1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not</a:t>
            </a:r>
            <a:r>
              <a:rPr lang="it-IT" sz="2000" b="1" i="1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be </a:t>
            </a:r>
            <a:r>
              <a:rPr lang="it-IT" sz="2000" b="1" i="1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suitable</a:t>
            </a:r>
            <a:r>
              <a:rPr lang="it-IT" sz="2000" b="1" i="1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for a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correct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classification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process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 due to 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overlapping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distributions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and 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heavily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</a:t>
            </a:r>
            <a:r>
              <a:rPr lang="it-IT" sz="2000" dirty="0" err="1">
                <a:solidFill>
                  <a:schemeClr val="tx2"/>
                </a:solidFill>
                <a:latin typeface="Arial"/>
                <a:ea typeface="+mn-lt"/>
                <a:cs typeface="+mn-lt"/>
              </a:rPr>
              <a:t>unbalanced</a:t>
            </a:r>
            <a:r>
              <a:rPr lang="it-IT" sz="2000" dirty="0">
                <a:solidFill>
                  <a:schemeClr val="tx2"/>
                </a:solidFill>
                <a:latin typeface="Arial"/>
                <a:ea typeface="+mn-lt"/>
                <a:cs typeface="+mn-lt"/>
              </a:rPr>
              <a:t> target classes</a:t>
            </a:r>
            <a:endParaRPr lang="it-IT" sz="2000" dirty="0">
              <a:solidFill>
                <a:schemeClr val="tx2"/>
              </a:solidFill>
              <a:latin typeface="Arial"/>
              <a:cs typeface="Calibri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53BF5C0-0DA4-405E-BA4A-411AB5283C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489" y="2273334"/>
            <a:ext cx="1645543" cy="1459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51077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505</TotalTime>
  <Words>497</Words>
  <Application>Microsoft Office PowerPoint</Application>
  <PresentationFormat>Presentazione su schermo (4:3)</PresentationFormat>
  <Paragraphs>107</Paragraphs>
  <Slides>5</Slides>
  <Notes>3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9" baseType="lpstr">
      <vt:lpstr>Arial</vt:lpstr>
      <vt:lpstr>Calibri</vt:lpstr>
      <vt:lpstr>Wingdings</vt:lpstr>
      <vt:lpstr>POLI</vt:lpstr>
      <vt:lpstr>Titolo presentazione sottotitolo</vt:lpstr>
      <vt:lpstr>Introduction</vt:lpstr>
      <vt:lpstr>Data exploration and data engineering</vt:lpstr>
      <vt:lpstr>Models - XGBoost</vt:lpstr>
      <vt:lpstr>Conclusions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Mattia Surricchio</cp:lastModifiedBy>
  <cp:revision>897</cp:revision>
  <dcterms:created xsi:type="dcterms:W3CDTF">2015-05-26T12:27:57Z</dcterms:created>
  <dcterms:modified xsi:type="dcterms:W3CDTF">2021-01-09T16:01:55Z</dcterms:modified>
</cp:coreProperties>
</file>